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8"/>
  </p:notesMasterIdLst>
  <p:sldIdLst>
    <p:sldId id="256" r:id="rId2"/>
    <p:sldId id="260" r:id="rId3"/>
    <p:sldId id="312" r:id="rId4"/>
    <p:sldId id="308" r:id="rId5"/>
    <p:sldId id="313" r:id="rId6"/>
    <p:sldId id="309" r:id="rId7"/>
    <p:sldId id="311" r:id="rId8"/>
    <p:sldId id="307" r:id="rId9"/>
    <p:sldId id="296" r:id="rId10"/>
    <p:sldId id="299" r:id="rId11"/>
    <p:sldId id="300" r:id="rId12"/>
    <p:sldId id="301" r:id="rId13"/>
    <p:sldId id="297" r:id="rId14"/>
    <p:sldId id="266" r:id="rId15"/>
    <p:sldId id="298" r:id="rId16"/>
    <p:sldId id="304" r:id="rId17"/>
    <p:sldId id="302" r:id="rId18"/>
    <p:sldId id="314" r:id="rId19"/>
    <p:sldId id="315" r:id="rId20"/>
    <p:sldId id="316" r:id="rId21"/>
    <p:sldId id="317" r:id="rId22"/>
    <p:sldId id="318" r:id="rId23"/>
    <p:sldId id="303" r:id="rId24"/>
    <p:sldId id="310" r:id="rId25"/>
    <p:sldId id="319" r:id="rId26"/>
    <p:sldId id="320" r:id="rId27"/>
  </p:sldIdLst>
  <p:sldSz cx="9144000" cy="5143500" type="screen16x9"/>
  <p:notesSz cx="6858000" cy="9144000"/>
  <p:embeddedFontLst>
    <p:embeddedFont>
      <p:font typeface="Aldrich" panose="02000000000000000000" pitchFamily="2" charset="0"/>
      <p:regular r:id="rId29"/>
    </p:embeddedFont>
    <p:embeddedFont>
      <p:font typeface="Saira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4FDC0-CACD-513E-58ED-DEE080CEF9EF}" v="905" dt="2025-02-25T04:53:04.431"/>
    <p1510:client id="{33B44649-8094-FE40-A80C-07BCEAFA0DA5}" v="1071" dt="2025-02-25T04:33:35.972"/>
    <p1510:client id="{C3674702-4977-B94B-8C60-720378076456}" v="71" dt="2025-02-24T06:21:27.946"/>
    <p1510:client id="{EE7B7495-C931-1143-9187-0E190A617D87}" v="2449" dt="2025-02-25T04:55:44.569"/>
  </p1510:revLst>
</p1510:revInfo>
</file>

<file path=ppt/tableStyles.xml><?xml version="1.0" encoding="utf-8"?>
<a:tblStyleLst xmlns:a="http://schemas.openxmlformats.org/drawingml/2006/main" def="{155318A0-0C90-42F3-B865-10C279EB646E}">
  <a:tblStyle styleId="{155318A0-0C90-42F3-B865-10C279EB64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75410F-4563-46B3-A4B4-7EC3456D8F8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5"/>
    <p:restoredTop sz="93605"/>
  </p:normalViewPr>
  <p:slideViewPr>
    <p:cSldViewPr snapToGrid="0">
      <p:cViewPr varScale="1">
        <p:scale>
          <a:sx n="199" d="100"/>
          <a:sy n="199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>
          <a:extLst>
            <a:ext uri="{FF2B5EF4-FFF2-40B4-BE49-F238E27FC236}">
              <a16:creationId xmlns:a16="http://schemas.microsoft.com/office/drawing/2014/main" id="{E0AF1CD9-96BD-0AB3-C3E3-27E9CEC5A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e81e8eaf55_0_194:notes">
            <a:extLst>
              <a:ext uri="{FF2B5EF4-FFF2-40B4-BE49-F238E27FC236}">
                <a16:creationId xmlns:a16="http://schemas.microsoft.com/office/drawing/2014/main" id="{88169424-1A3F-27E4-089D-FBF157AFB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e81e8eaf55_0_194:notes">
            <a:extLst>
              <a:ext uri="{FF2B5EF4-FFF2-40B4-BE49-F238E27FC236}">
                <a16:creationId xmlns:a16="http://schemas.microsoft.com/office/drawing/2014/main" id="{2AB6506D-ECCF-6EF7-23B6-F99329115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48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e81e8eaf5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e81e8eaf5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1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>
          <a:extLst>
            <a:ext uri="{FF2B5EF4-FFF2-40B4-BE49-F238E27FC236}">
              <a16:creationId xmlns:a16="http://schemas.microsoft.com/office/drawing/2014/main" id="{1A8D44BE-638F-4939-DFCF-1113CFAD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e81e8eaf55_0_194:notes">
            <a:extLst>
              <a:ext uri="{FF2B5EF4-FFF2-40B4-BE49-F238E27FC236}">
                <a16:creationId xmlns:a16="http://schemas.microsoft.com/office/drawing/2014/main" id="{BED9D594-1219-F002-6553-92A929E2E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e81e8eaf55_0_194:notes">
            <a:extLst>
              <a:ext uri="{FF2B5EF4-FFF2-40B4-BE49-F238E27FC236}">
                <a16:creationId xmlns:a16="http://schemas.microsoft.com/office/drawing/2014/main" id="{7EF010B2-1F4A-0F6A-CC13-1E88B93A7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115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>
          <a:extLst>
            <a:ext uri="{FF2B5EF4-FFF2-40B4-BE49-F238E27FC236}">
              <a16:creationId xmlns:a16="http://schemas.microsoft.com/office/drawing/2014/main" id="{9ABA31D6-B75E-3C10-BCB8-88E91865E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e81e8eaf55_0_194:notes">
            <a:extLst>
              <a:ext uri="{FF2B5EF4-FFF2-40B4-BE49-F238E27FC236}">
                <a16:creationId xmlns:a16="http://schemas.microsoft.com/office/drawing/2014/main" id="{D2A589A6-FE6D-7FA5-905E-B28E9BC0B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e81e8eaf55_0_194:notes">
            <a:extLst>
              <a:ext uri="{FF2B5EF4-FFF2-40B4-BE49-F238E27FC236}">
                <a16:creationId xmlns:a16="http://schemas.microsoft.com/office/drawing/2014/main" id="{D69377B2-6629-CA7E-E960-953944AD8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165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1e839195da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1e839195da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>
          <a:extLst>
            <a:ext uri="{FF2B5EF4-FFF2-40B4-BE49-F238E27FC236}">
              <a16:creationId xmlns:a16="http://schemas.microsoft.com/office/drawing/2014/main" id="{BE67FFCC-3296-3F0B-A3BD-38944888D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1e839195dab_0_58:notes">
            <a:extLst>
              <a:ext uri="{FF2B5EF4-FFF2-40B4-BE49-F238E27FC236}">
                <a16:creationId xmlns:a16="http://schemas.microsoft.com/office/drawing/2014/main" id="{66A364A5-D3E0-94CB-AA58-41C89D2F3E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1e839195dab_0_58:notes">
            <a:extLst>
              <a:ext uri="{FF2B5EF4-FFF2-40B4-BE49-F238E27FC236}">
                <a16:creationId xmlns:a16="http://schemas.microsoft.com/office/drawing/2014/main" id="{967F094D-C79E-C128-8E70-CCEF82A057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35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>
          <a:extLst>
            <a:ext uri="{FF2B5EF4-FFF2-40B4-BE49-F238E27FC236}">
              <a16:creationId xmlns:a16="http://schemas.microsoft.com/office/drawing/2014/main" id="{1C06A0D1-0399-8D37-96DA-4DF4B3DB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1e839195dab_0_58:notes">
            <a:extLst>
              <a:ext uri="{FF2B5EF4-FFF2-40B4-BE49-F238E27FC236}">
                <a16:creationId xmlns:a16="http://schemas.microsoft.com/office/drawing/2014/main" id="{7536340C-4C28-6FE2-7866-10248CBC45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1e839195dab_0_58:notes">
            <a:extLst>
              <a:ext uri="{FF2B5EF4-FFF2-40B4-BE49-F238E27FC236}">
                <a16:creationId xmlns:a16="http://schemas.microsoft.com/office/drawing/2014/main" id="{EF9A12CE-488E-1AAA-2CEB-37E59A531D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077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>
          <a:extLst>
            <a:ext uri="{FF2B5EF4-FFF2-40B4-BE49-F238E27FC236}">
              <a16:creationId xmlns:a16="http://schemas.microsoft.com/office/drawing/2014/main" id="{24F58451-23DB-8674-76A6-A0C898846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e81e8eaf55_0_194:notes">
            <a:extLst>
              <a:ext uri="{FF2B5EF4-FFF2-40B4-BE49-F238E27FC236}">
                <a16:creationId xmlns:a16="http://schemas.microsoft.com/office/drawing/2014/main" id="{AC8315BB-6A88-1FFE-3037-7840482D56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e81e8eaf55_0_194:notes">
            <a:extLst>
              <a:ext uri="{FF2B5EF4-FFF2-40B4-BE49-F238E27FC236}">
                <a16:creationId xmlns:a16="http://schemas.microsoft.com/office/drawing/2014/main" id="{5797082E-DB63-494E-ABB7-8730FFE19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0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68675" y="1027819"/>
            <a:ext cx="6006600" cy="22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62600" y="3706181"/>
            <a:ext cx="5218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33023" y="2480375"/>
            <a:ext cx="37644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75223" y="1291225"/>
            <a:ext cx="10800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5406576" y="694950"/>
            <a:ext cx="2604300" cy="375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7" name="Google Shape;17;p3"/>
          <p:cNvGrpSpPr/>
          <p:nvPr/>
        </p:nvGrpSpPr>
        <p:grpSpPr>
          <a:xfrm>
            <a:off x="8161834" y="75534"/>
            <a:ext cx="3751693" cy="1477275"/>
            <a:chOff x="8161834" y="75534"/>
            <a:chExt cx="3751693" cy="1477275"/>
          </a:xfrm>
        </p:grpSpPr>
        <p:grpSp>
          <p:nvGrpSpPr>
            <p:cNvPr id="18" name="Google Shape;18;p3"/>
            <p:cNvGrpSpPr/>
            <p:nvPr/>
          </p:nvGrpSpPr>
          <p:grpSpPr>
            <a:xfrm>
              <a:off x="8371972" y="75540"/>
              <a:ext cx="3541556" cy="1323917"/>
              <a:chOff x="2133050" y="2071900"/>
              <a:chExt cx="2132825" cy="797300"/>
            </a:xfrm>
          </p:grpSpPr>
          <p:sp>
            <p:nvSpPr>
              <p:cNvPr id="19" name="Google Shape;19;p3"/>
              <p:cNvSpPr/>
              <p:nvPr/>
            </p:nvSpPr>
            <p:spPr>
              <a:xfrm>
                <a:off x="2270875" y="2219625"/>
                <a:ext cx="747000" cy="267375"/>
              </a:xfrm>
              <a:custGeom>
                <a:avLst/>
                <a:gdLst/>
                <a:ahLst/>
                <a:cxnLst/>
                <a:rect l="l" t="t" r="r" b="b"/>
                <a:pathLst>
                  <a:path w="29880" h="10695" extrusionOk="0">
                    <a:moveTo>
                      <a:pt x="20359" y="1"/>
                    </a:moveTo>
                    <a:lnTo>
                      <a:pt x="17111" y="3359"/>
                    </a:lnTo>
                    <a:lnTo>
                      <a:pt x="5799" y="3359"/>
                    </a:lnTo>
                    <a:lnTo>
                      <a:pt x="1" y="9126"/>
                    </a:lnTo>
                    <a:lnTo>
                      <a:pt x="1" y="10694"/>
                    </a:lnTo>
                    <a:lnTo>
                      <a:pt x="191" y="10694"/>
                    </a:lnTo>
                    <a:lnTo>
                      <a:pt x="191" y="9205"/>
                    </a:lnTo>
                    <a:lnTo>
                      <a:pt x="5878" y="3565"/>
                    </a:lnTo>
                    <a:lnTo>
                      <a:pt x="17190" y="3565"/>
                    </a:lnTo>
                    <a:lnTo>
                      <a:pt x="20438" y="191"/>
                    </a:lnTo>
                    <a:lnTo>
                      <a:pt x="29405" y="191"/>
                    </a:lnTo>
                    <a:lnTo>
                      <a:pt x="29737" y="507"/>
                    </a:lnTo>
                    <a:lnTo>
                      <a:pt x="29880" y="365"/>
                    </a:lnTo>
                    <a:lnTo>
                      <a:pt x="29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>
                <a:off x="2182175" y="2199825"/>
                <a:ext cx="1311375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52455" h="11281" extrusionOk="0">
                    <a:moveTo>
                      <a:pt x="23907" y="0"/>
                    </a:moveTo>
                    <a:lnTo>
                      <a:pt x="20659" y="3359"/>
                    </a:lnTo>
                    <a:lnTo>
                      <a:pt x="9347" y="3359"/>
                    </a:lnTo>
                    <a:lnTo>
                      <a:pt x="1505" y="11090"/>
                    </a:lnTo>
                    <a:lnTo>
                      <a:pt x="0" y="11090"/>
                    </a:lnTo>
                    <a:lnTo>
                      <a:pt x="0" y="11280"/>
                    </a:lnTo>
                    <a:lnTo>
                      <a:pt x="1584" y="11280"/>
                    </a:lnTo>
                    <a:lnTo>
                      <a:pt x="9426" y="3565"/>
                    </a:lnTo>
                    <a:lnTo>
                      <a:pt x="20738" y="3565"/>
                    </a:lnTo>
                    <a:lnTo>
                      <a:pt x="23986" y="190"/>
                    </a:lnTo>
                    <a:lnTo>
                      <a:pt x="52455" y="190"/>
                    </a:lnTo>
                    <a:lnTo>
                      <a:pt x="524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3182625" y="2105550"/>
                <a:ext cx="901850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6074" h="2473" extrusionOk="0">
                    <a:moveTo>
                      <a:pt x="33254" y="1"/>
                    </a:moveTo>
                    <a:lnTo>
                      <a:pt x="33254" y="207"/>
                    </a:lnTo>
                    <a:lnTo>
                      <a:pt x="34094" y="207"/>
                    </a:lnTo>
                    <a:lnTo>
                      <a:pt x="35646" y="2187"/>
                    </a:lnTo>
                    <a:lnTo>
                      <a:pt x="31559" y="2187"/>
                    </a:lnTo>
                    <a:lnTo>
                      <a:pt x="29658" y="207"/>
                    </a:lnTo>
                    <a:lnTo>
                      <a:pt x="27709" y="207"/>
                    </a:lnTo>
                    <a:lnTo>
                      <a:pt x="26014" y="1981"/>
                    </a:lnTo>
                    <a:lnTo>
                      <a:pt x="15986" y="1981"/>
                    </a:lnTo>
                    <a:lnTo>
                      <a:pt x="14417" y="207"/>
                    </a:lnTo>
                    <a:lnTo>
                      <a:pt x="1901" y="207"/>
                    </a:lnTo>
                    <a:lnTo>
                      <a:pt x="0" y="2361"/>
                    </a:lnTo>
                    <a:lnTo>
                      <a:pt x="159" y="2472"/>
                    </a:lnTo>
                    <a:lnTo>
                      <a:pt x="2012" y="397"/>
                    </a:lnTo>
                    <a:lnTo>
                      <a:pt x="14338" y="397"/>
                    </a:lnTo>
                    <a:lnTo>
                      <a:pt x="15906" y="2187"/>
                    </a:lnTo>
                    <a:lnTo>
                      <a:pt x="26093" y="2187"/>
                    </a:lnTo>
                    <a:lnTo>
                      <a:pt x="27788" y="397"/>
                    </a:lnTo>
                    <a:lnTo>
                      <a:pt x="29578" y="397"/>
                    </a:lnTo>
                    <a:lnTo>
                      <a:pt x="31480" y="2377"/>
                    </a:lnTo>
                    <a:lnTo>
                      <a:pt x="36074" y="2377"/>
                    </a:lnTo>
                    <a:lnTo>
                      <a:pt x="34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3306975" y="2135275"/>
                <a:ext cx="93435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37374" h="3169" extrusionOk="0">
                    <a:moveTo>
                      <a:pt x="96" y="0"/>
                    </a:moveTo>
                    <a:lnTo>
                      <a:pt x="96" y="206"/>
                    </a:lnTo>
                    <a:lnTo>
                      <a:pt x="8730" y="206"/>
                    </a:lnTo>
                    <a:lnTo>
                      <a:pt x="10932" y="2376"/>
                    </a:lnTo>
                    <a:lnTo>
                      <a:pt x="37168" y="2376"/>
                    </a:lnTo>
                    <a:lnTo>
                      <a:pt x="37168" y="2978"/>
                    </a:lnTo>
                    <a:lnTo>
                      <a:pt x="11012" y="2978"/>
                    </a:lnTo>
                    <a:lnTo>
                      <a:pt x="8809" y="792"/>
                    </a:lnTo>
                    <a:lnTo>
                      <a:pt x="1" y="792"/>
                    </a:lnTo>
                    <a:lnTo>
                      <a:pt x="1" y="998"/>
                    </a:lnTo>
                    <a:lnTo>
                      <a:pt x="8730" y="998"/>
                    </a:lnTo>
                    <a:lnTo>
                      <a:pt x="10932" y="3169"/>
                    </a:lnTo>
                    <a:lnTo>
                      <a:pt x="37374" y="3169"/>
                    </a:lnTo>
                    <a:lnTo>
                      <a:pt x="37374" y="2186"/>
                    </a:lnTo>
                    <a:lnTo>
                      <a:pt x="11012" y="2186"/>
                    </a:lnTo>
                    <a:lnTo>
                      <a:pt x="8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2627350" y="2303600"/>
                <a:ext cx="1638525" cy="516475"/>
              </a:xfrm>
              <a:custGeom>
                <a:avLst/>
                <a:gdLst/>
                <a:ahLst/>
                <a:cxnLst/>
                <a:rect l="l" t="t" r="r" b="b"/>
                <a:pathLst>
                  <a:path w="65541" h="20659" extrusionOk="0">
                    <a:moveTo>
                      <a:pt x="40747" y="0"/>
                    </a:moveTo>
                    <a:lnTo>
                      <a:pt x="34743" y="5941"/>
                    </a:lnTo>
                    <a:lnTo>
                      <a:pt x="31923" y="5941"/>
                    </a:lnTo>
                    <a:lnTo>
                      <a:pt x="29420" y="3375"/>
                    </a:lnTo>
                    <a:lnTo>
                      <a:pt x="21293" y="3375"/>
                    </a:lnTo>
                    <a:lnTo>
                      <a:pt x="13926" y="10694"/>
                    </a:lnTo>
                    <a:lnTo>
                      <a:pt x="8016" y="10694"/>
                    </a:lnTo>
                    <a:lnTo>
                      <a:pt x="6844" y="11882"/>
                    </a:lnTo>
                    <a:lnTo>
                      <a:pt x="3660" y="11882"/>
                    </a:lnTo>
                    <a:lnTo>
                      <a:pt x="2377" y="13245"/>
                    </a:lnTo>
                    <a:lnTo>
                      <a:pt x="2377" y="17189"/>
                    </a:lnTo>
                    <a:lnTo>
                      <a:pt x="0" y="19645"/>
                    </a:lnTo>
                    <a:lnTo>
                      <a:pt x="0" y="20659"/>
                    </a:lnTo>
                    <a:lnTo>
                      <a:pt x="190" y="20659"/>
                    </a:lnTo>
                    <a:lnTo>
                      <a:pt x="190" y="19724"/>
                    </a:lnTo>
                    <a:lnTo>
                      <a:pt x="2567" y="17269"/>
                    </a:lnTo>
                    <a:lnTo>
                      <a:pt x="2567" y="13324"/>
                    </a:lnTo>
                    <a:lnTo>
                      <a:pt x="3739" y="12088"/>
                    </a:lnTo>
                    <a:lnTo>
                      <a:pt x="6923" y="12088"/>
                    </a:lnTo>
                    <a:lnTo>
                      <a:pt x="8096" y="10900"/>
                    </a:lnTo>
                    <a:lnTo>
                      <a:pt x="14005" y="10900"/>
                    </a:lnTo>
                    <a:lnTo>
                      <a:pt x="21372" y="3565"/>
                    </a:lnTo>
                    <a:lnTo>
                      <a:pt x="29341" y="3565"/>
                    </a:lnTo>
                    <a:lnTo>
                      <a:pt x="31844" y="6147"/>
                    </a:lnTo>
                    <a:lnTo>
                      <a:pt x="34838" y="6147"/>
                    </a:lnTo>
                    <a:lnTo>
                      <a:pt x="40826" y="206"/>
                    </a:lnTo>
                    <a:lnTo>
                      <a:pt x="55354" y="206"/>
                    </a:lnTo>
                    <a:lnTo>
                      <a:pt x="57144" y="1980"/>
                    </a:lnTo>
                    <a:lnTo>
                      <a:pt x="65541" y="1980"/>
                    </a:lnTo>
                    <a:lnTo>
                      <a:pt x="65541" y="1790"/>
                    </a:lnTo>
                    <a:lnTo>
                      <a:pt x="57223" y="1790"/>
                    </a:lnTo>
                    <a:lnTo>
                      <a:pt x="554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2216225" y="2328550"/>
                <a:ext cx="1225450" cy="460250"/>
              </a:xfrm>
              <a:custGeom>
                <a:avLst/>
                <a:gdLst/>
                <a:ahLst/>
                <a:cxnLst/>
                <a:rect l="l" t="t" r="r" b="b"/>
                <a:pathLst>
                  <a:path w="49018" h="18410" extrusionOk="0">
                    <a:moveTo>
                      <a:pt x="37928" y="0"/>
                    </a:moveTo>
                    <a:lnTo>
                      <a:pt x="31242" y="6923"/>
                    </a:lnTo>
                    <a:lnTo>
                      <a:pt x="13039" y="6923"/>
                    </a:lnTo>
                    <a:lnTo>
                      <a:pt x="9950" y="10076"/>
                    </a:lnTo>
                    <a:lnTo>
                      <a:pt x="9902" y="10092"/>
                    </a:lnTo>
                    <a:lnTo>
                      <a:pt x="9902" y="12357"/>
                    </a:lnTo>
                    <a:lnTo>
                      <a:pt x="7130" y="15162"/>
                    </a:lnTo>
                    <a:lnTo>
                      <a:pt x="7130" y="17110"/>
                    </a:lnTo>
                    <a:lnTo>
                      <a:pt x="5878" y="18219"/>
                    </a:lnTo>
                    <a:lnTo>
                      <a:pt x="2488" y="18219"/>
                    </a:lnTo>
                    <a:lnTo>
                      <a:pt x="1189" y="17031"/>
                    </a:lnTo>
                    <a:lnTo>
                      <a:pt x="1" y="17031"/>
                    </a:lnTo>
                    <a:lnTo>
                      <a:pt x="1" y="17221"/>
                    </a:lnTo>
                    <a:lnTo>
                      <a:pt x="1141" y="17221"/>
                    </a:lnTo>
                    <a:lnTo>
                      <a:pt x="2409" y="18409"/>
                    </a:lnTo>
                    <a:lnTo>
                      <a:pt x="5942" y="18409"/>
                    </a:lnTo>
                    <a:lnTo>
                      <a:pt x="7336" y="17189"/>
                    </a:lnTo>
                    <a:lnTo>
                      <a:pt x="7336" y="15241"/>
                    </a:lnTo>
                    <a:lnTo>
                      <a:pt x="10108" y="12437"/>
                    </a:lnTo>
                    <a:lnTo>
                      <a:pt x="10108" y="10171"/>
                    </a:lnTo>
                    <a:lnTo>
                      <a:pt x="13118" y="7129"/>
                    </a:lnTo>
                    <a:lnTo>
                      <a:pt x="31321" y="7129"/>
                    </a:lnTo>
                    <a:lnTo>
                      <a:pt x="38007" y="190"/>
                    </a:lnTo>
                    <a:lnTo>
                      <a:pt x="45912" y="190"/>
                    </a:lnTo>
                    <a:lnTo>
                      <a:pt x="48780" y="2963"/>
                    </a:lnTo>
                    <a:lnTo>
                      <a:pt x="48796" y="3834"/>
                    </a:lnTo>
                    <a:lnTo>
                      <a:pt x="45992" y="982"/>
                    </a:lnTo>
                    <a:lnTo>
                      <a:pt x="37928" y="982"/>
                    </a:lnTo>
                    <a:lnTo>
                      <a:pt x="31242" y="7716"/>
                    </a:lnTo>
                    <a:lnTo>
                      <a:pt x="13372" y="7716"/>
                    </a:lnTo>
                    <a:lnTo>
                      <a:pt x="12279" y="8872"/>
                    </a:lnTo>
                    <a:lnTo>
                      <a:pt x="12279" y="10884"/>
                    </a:lnTo>
                    <a:lnTo>
                      <a:pt x="12484" y="10884"/>
                    </a:lnTo>
                    <a:lnTo>
                      <a:pt x="12484" y="8951"/>
                    </a:lnTo>
                    <a:lnTo>
                      <a:pt x="13451" y="7922"/>
                    </a:lnTo>
                    <a:lnTo>
                      <a:pt x="31321" y="7922"/>
                    </a:lnTo>
                    <a:lnTo>
                      <a:pt x="38007" y="1188"/>
                    </a:lnTo>
                    <a:lnTo>
                      <a:pt x="45912" y="1188"/>
                    </a:lnTo>
                    <a:lnTo>
                      <a:pt x="49017" y="4357"/>
                    </a:lnTo>
                    <a:lnTo>
                      <a:pt x="48986" y="2884"/>
                    </a:lnTo>
                    <a:lnTo>
                      <a:pt x="459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338600" y="2308750"/>
                <a:ext cx="1145850" cy="383400"/>
              </a:xfrm>
              <a:custGeom>
                <a:avLst/>
                <a:gdLst/>
                <a:ahLst/>
                <a:cxnLst/>
                <a:rect l="l" t="t" r="r" b="b"/>
                <a:pathLst>
                  <a:path w="45834" h="15336" extrusionOk="0">
                    <a:moveTo>
                      <a:pt x="32763" y="0"/>
                    </a:moveTo>
                    <a:lnTo>
                      <a:pt x="25919" y="6923"/>
                    </a:lnTo>
                    <a:lnTo>
                      <a:pt x="10457" y="6923"/>
                    </a:lnTo>
                    <a:lnTo>
                      <a:pt x="8096" y="4547"/>
                    </a:lnTo>
                    <a:lnTo>
                      <a:pt x="4215" y="4547"/>
                    </a:lnTo>
                    <a:lnTo>
                      <a:pt x="3233" y="5513"/>
                    </a:lnTo>
                    <a:lnTo>
                      <a:pt x="3233" y="12009"/>
                    </a:lnTo>
                    <a:lnTo>
                      <a:pt x="1" y="15209"/>
                    </a:lnTo>
                    <a:lnTo>
                      <a:pt x="143" y="15336"/>
                    </a:lnTo>
                    <a:lnTo>
                      <a:pt x="3423" y="12088"/>
                    </a:lnTo>
                    <a:lnTo>
                      <a:pt x="3423" y="5593"/>
                    </a:lnTo>
                    <a:lnTo>
                      <a:pt x="4294" y="4753"/>
                    </a:lnTo>
                    <a:lnTo>
                      <a:pt x="8017" y="4753"/>
                    </a:lnTo>
                    <a:lnTo>
                      <a:pt x="10378" y="7129"/>
                    </a:lnTo>
                    <a:lnTo>
                      <a:pt x="25999" y="7129"/>
                    </a:lnTo>
                    <a:lnTo>
                      <a:pt x="32843" y="190"/>
                    </a:lnTo>
                    <a:lnTo>
                      <a:pt x="43916" y="190"/>
                    </a:lnTo>
                    <a:lnTo>
                      <a:pt x="45691" y="1933"/>
                    </a:lnTo>
                    <a:lnTo>
                      <a:pt x="45833" y="1774"/>
                    </a:lnTo>
                    <a:lnTo>
                      <a:pt x="44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2270875" y="2288925"/>
                <a:ext cx="1995000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79800" h="15448" extrusionOk="0">
                    <a:moveTo>
                      <a:pt x="34886" y="1"/>
                    </a:moveTo>
                    <a:lnTo>
                      <a:pt x="28074" y="6734"/>
                    </a:lnTo>
                    <a:lnTo>
                      <a:pt x="13720" y="6734"/>
                    </a:lnTo>
                    <a:lnTo>
                      <a:pt x="11360" y="4358"/>
                    </a:lnTo>
                    <a:lnTo>
                      <a:pt x="6084" y="4358"/>
                    </a:lnTo>
                    <a:lnTo>
                      <a:pt x="5150" y="5482"/>
                    </a:lnTo>
                    <a:lnTo>
                      <a:pt x="5150" y="11978"/>
                    </a:lnTo>
                    <a:lnTo>
                      <a:pt x="1918" y="15242"/>
                    </a:lnTo>
                    <a:lnTo>
                      <a:pt x="1" y="15242"/>
                    </a:lnTo>
                    <a:lnTo>
                      <a:pt x="1" y="15447"/>
                    </a:lnTo>
                    <a:lnTo>
                      <a:pt x="1997" y="15447"/>
                    </a:lnTo>
                    <a:lnTo>
                      <a:pt x="5340" y="12057"/>
                    </a:lnTo>
                    <a:lnTo>
                      <a:pt x="5340" y="5546"/>
                    </a:lnTo>
                    <a:lnTo>
                      <a:pt x="6179" y="4548"/>
                    </a:lnTo>
                    <a:lnTo>
                      <a:pt x="11281" y="4548"/>
                    </a:lnTo>
                    <a:lnTo>
                      <a:pt x="13641" y="6924"/>
                    </a:lnTo>
                    <a:lnTo>
                      <a:pt x="28153" y="6924"/>
                    </a:lnTo>
                    <a:lnTo>
                      <a:pt x="34997" y="191"/>
                    </a:lnTo>
                    <a:lnTo>
                      <a:pt x="79800" y="191"/>
                    </a:lnTo>
                    <a:lnTo>
                      <a:pt x="798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2607925" y="2239425"/>
                <a:ext cx="8507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34031" h="7526" extrusionOk="0">
                    <a:moveTo>
                      <a:pt x="20580" y="1"/>
                    </a:moveTo>
                    <a:lnTo>
                      <a:pt x="14592" y="5736"/>
                    </a:lnTo>
                    <a:lnTo>
                      <a:pt x="11978" y="5736"/>
                    </a:lnTo>
                    <a:lnTo>
                      <a:pt x="11075" y="4944"/>
                    </a:lnTo>
                    <a:lnTo>
                      <a:pt x="9665" y="4944"/>
                    </a:lnTo>
                    <a:lnTo>
                      <a:pt x="7653" y="6924"/>
                    </a:lnTo>
                    <a:lnTo>
                      <a:pt x="1363" y="6924"/>
                    </a:lnTo>
                    <a:lnTo>
                      <a:pt x="460" y="5942"/>
                    </a:lnTo>
                    <a:lnTo>
                      <a:pt x="5562" y="5942"/>
                    </a:lnTo>
                    <a:lnTo>
                      <a:pt x="7193" y="4310"/>
                    </a:lnTo>
                    <a:lnTo>
                      <a:pt x="7051" y="4167"/>
                    </a:lnTo>
                    <a:lnTo>
                      <a:pt x="5467" y="5736"/>
                    </a:lnTo>
                    <a:lnTo>
                      <a:pt x="1" y="5736"/>
                    </a:lnTo>
                    <a:lnTo>
                      <a:pt x="1268" y="7130"/>
                    </a:lnTo>
                    <a:lnTo>
                      <a:pt x="7732" y="7130"/>
                    </a:lnTo>
                    <a:lnTo>
                      <a:pt x="9744" y="5149"/>
                    </a:lnTo>
                    <a:lnTo>
                      <a:pt x="11011" y="5149"/>
                    </a:lnTo>
                    <a:lnTo>
                      <a:pt x="11899" y="5942"/>
                    </a:lnTo>
                    <a:lnTo>
                      <a:pt x="14671" y="5942"/>
                    </a:lnTo>
                    <a:lnTo>
                      <a:pt x="20660" y="191"/>
                    </a:lnTo>
                    <a:lnTo>
                      <a:pt x="25476" y="191"/>
                    </a:lnTo>
                    <a:lnTo>
                      <a:pt x="32969" y="207"/>
                    </a:lnTo>
                    <a:lnTo>
                      <a:pt x="33540" y="793"/>
                    </a:lnTo>
                    <a:lnTo>
                      <a:pt x="21135" y="793"/>
                    </a:lnTo>
                    <a:lnTo>
                      <a:pt x="14544" y="7320"/>
                    </a:lnTo>
                    <a:lnTo>
                      <a:pt x="10473" y="7320"/>
                    </a:lnTo>
                    <a:lnTo>
                      <a:pt x="10473" y="7526"/>
                    </a:lnTo>
                    <a:lnTo>
                      <a:pt x="14624" y="7526"/>
                    </a:lnTo>
                    <a:lnTo>
                      <a:pt x="21214" y="983"/>
                    </a:lnTo>
                    <a:lnTo>
                      <a:pt x="34031" y="983"/>
                    </a:lnTo>
                    <a:lnTo>
                      <a:pt x="33048" y="16"/>
                    </a:lnTo>
                    <a:lnTo>
                      <a:pt x="254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2686750" y="2749175"/>
                <a:ext cx="1346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965" extrusionOk="0">
                    <a:moveTo>
                      <a:pt x="1601" y="0"/>
                    </a:moveTo>
                    <a:lnTo>
                      <a:pt x="1" y="1648"/>
                    </a:lnTo>
                    <a:lnTo>
                      <a:pt x="143" y="1790"/>
                    </a:lnTo>
                    <a:lnTo>
                      <a:pt x="1680" y="206"/>
                    </a:lnTo>
                    <a:lnTo>
                      <a:pt x="3470" y="206"/>
                    </a:lnTo>
                    <a:lnTo>
                      <a:pt x="5229" y="1965"/>
                    </a:lnTo>
                    <a:lnTo>
                      <a:pt x="5387" y="1822"/>
                    </a:lnTo>
                    <a:lnTo>
                      <a:pt x="3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467400" y="217645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2234450" y="2646575"/>
                <a:ext cx="467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1" extrusionOk="0">
                    <a:moveTo>
                      <a:pt x="935" y="1"/>
                    </a:moveTo>
                    <a:cubicBezTo>
                      <a:pt x="428" y="1"/>
                      <a:pt x="0" y="429"/>
                      <a:pt x="0" y="936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6"/>
                    </a:cubicBezTo>
                    <a:cubicBezTo>
                      <a:pt x="1870" y="429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2175025" y="2735700"/>
                <a:ext cx="467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36" y="0"/>
                    </a:moveTo>
                    <a:cubicBezTo>
                      <a:pt x="429" y="0"/>
                      <a:pt x="1" y="428"/>
                      <a:pt x="1" y="935"/>
                    </a:cubicBezTo>
                    <a:cubicBezTo>
                      <a:pt x="1" y="1442"/>
                      <a:pt x="429" y="1870"/>
                      <a:pt x="936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28"/>
                      <a:pt x="1458" y="0"/>
                      <a:pt x="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502175" y="2587175"/>
                <a:ext cx="463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70" extrusionOk="0">
                    <a:moveTo>
                      <a:pt x="920" y="0"/>
                    </a:moveTo>
                    <a:cubicBezTo>
                      <a:pt x="413" y="0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20" y="1870"/>
                    </a:cubicBezTo>
                    <a:cubicBezTo>
                      <a:pt x="1443" y="1870"/>
                      <a:pt x="1854" y="1442"/>
                      <a:pt x="1854" y="935"/>
                    </a:cubicBezTo>
                    <a:cubicBezTo>
                      <a:pt x="1854" y="428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774275" y="2309925"/>
                <a:ext cx="46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1" extrusionOk="0">
                    <a:moveTo>
                      <a:pt x="935" y="1"/>
                    </a:moveTo>
                    <a:cubicBezTo>
                      <a:pt x="413" y="1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35" y="1870"/>
                    </a:cubicBezTo>
                    <a:cubicBezTo>
                      <a:pt x="1442" y="1870"/>
                      <a:pt x="1870" y="1442"/>
                      <a:pt x="1870" y="935"/>
                    </a:cubicBezTo>
                    <a:cubicBezTo>
                      <a:pt x="1870" y="428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803975" y="2780450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3462250" y="233487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28" y="1"/>
                      <a:pt x="0" y="413"/>
                      <a:pt x="0" y="935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3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3165600" y="2141600"/>
                <a:ext cx="463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70" extrusionOk="0">
                    <a:moveTo>
                      <a:pt x="919" y="1"/>
                    </a:moveTo>
                    <a:cubicBezTo>
                      <a:pt x="412" y="1"/>
                      <a:pt x="0" y="428"/>
                      <a:pt x="0" y="935"/>
                    </a:cubicBezTo>
                    <a:cubicBezTo>
                      <a:pt x="0" y="1442"/>
                      <a:pt x="412" y="1870"/>
                      <a:pt x="919" y="1870"/>
                    </a:cubicBezTo>
                    <a:cubicBezTo>
                      <a:pt x="1442" y="1870"/>
                      <a:pt x="1854" y="1442"/>
                      <a:pt x="1854" y="935"/>
                    </a:cubicBezTo>
                    <a:cubicBezTo>
                      <a:pt x="1854" y="428"/>
                      <a:pt x="1442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2843600" y="24042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2249500" y="248340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2864575" y="2111500"/>
                <a:ext cx="2170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8683" h="1015" extrusionOk="0">
                    <a:moveTo>
                      <a:pt x="8556" y="0"/>
                    </a:moveTo>
                    <a:lnTo>
                      <a:pt x="7700" y="808"/>
                    </a:lnTo>
                    <a:lnTo>
                      <a:pt x="730" y="808"/>
                    </a:lnTo>
                    <a:lnTo>
                      <a:pt x="128" y="238"/>
                    </a:lnTo>
                    <a:lnTo>
                      <a:pt x="1" y="381"/>
                    </a:lnTo>
                    <a:lnTo>
                      <a:pt x="650" y="1014"/>
                    </a:lnTo>
                    <a:lnTo>
                      <a:pt x="7780" y="1014"/>
                    </a:lnTo>
                    <a:lnTo>
                      <a:pt x="8683" y="143"/>
                    </a:lnTo>
                    <a:lnTo>
                      <a:pt x="8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3067775" y="20790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19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827750" y="207190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74"/>
                    </a:moveTo>
                    <a:cubicBezTo>
                      <a:pt x="1490" y="174"/>
                      <a:pt x="1870" y="555"/>
                      <a:pt x="1870" y="1014"/>
                    </a:cubicBezTo>
                    <a:cubicBezTo>
                      <a:pt x="1870" y="1474"/>
                      <a:pt x="1490" y="1838"/>
                      <a:pt x="1030" y="1838"/>
                    </a:cubicBezTo>
                    <a:cubicBezTo>
                      <a:pt x="571" y="1838"/>
                      <a:pt x="206" y="1474"/>
                      <a:pt x="206" y="1014"/>
                    </a:cubicBezTo>
                    <a:cubicBezTo>
                      <a:pt x="206" y="555"/>
                      <a:pt x="571" y="174"/>
                      <a:pt x="1030" y="174"/>
                    </a:cubicBezTo>
                    <a:close/>
                    <a:moveTo>
                      <a:pt x="1030" y="0"/>
                    </a:moveTo>
                    <a:cubicBezTo>
                      <a:pt x="476" y="0"/>
                      <a:pt x="0" y="460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60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3261825" y="21194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1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1" y="206"/>
                    </a:cubicBezTo>
                    <a:close/>
                    <a:moveTo>
                      <a:pt x="1031" y="0"/>
                    </a:moveTo>
                    <a:cubicBezTo>
                      <a:pt x="460" y="0"/>
                      <a:pt x="1" y="460"/>
                      <a:pt x="1" y="1030"/>
                    </a:cubicBezTo>
                    <a:cubicBezTo>
                      <a:pt x="1" y="1600"/>
                      <a:pt x="476" y="2060"/>
                      <a:pt x="1031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60"/>
                      <a:pt x="1585" y="0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004400" y="222357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191"/>
                    </a:moveTo>
                    <a:cubicBezTo>
                      <a:pt x="1489" y="191"/>
                      <a:pt x="1870" y="571"/>
                      <a:pt x="1870" y="1031"/>
                    </a:cubicBezTo>
                    <a:cubicBezTo>
                      <a:pt x="1870" y="1474"/>
                      <a:pt x="1489" y="1855"/>
                      <a:pt x="1030" y="1855"/>
                    </a:cubicBezTo>
                    <a:cubicBezTo>
                      <a:pt x="586" y="1855"/>
                      <a:pt x="206" y="1474"/>
                      <a:pt x="206" y="1031"/>
                    </a:cubicBezTo>
                    <a:cubicBezTo>
                      <a:pt x="206" y="571"/>
                      <a:pt x="586" y="191"/>
                      <a:pt x="1030" y="191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0" y="445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584" y="2060"/>
                      <a:pt x="2060" y="1601"/>
                      <a:pt x="2060" y="1031"/>
                    </a:cubicBezTo>
                    <a:cubicBezTo>
                      <a:pt x="2060" y="445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2301375" y="26838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70"/>
                      <a:pt x="1870" y="1030"/>
                    </a:cubicBezTo>
                    <a:cubicBezTo>
                      <a:pt x="1870" y="1489"/>
                      <a:pt x="1490" y="1869"/>
                      <a:pt x="1030" y="1869"/>
                    </a:cubicBezTo>
                    <a:cubicBezTo>
                      <a:pt x="571" y="1869"/>
                      <a:pt x="207" y="1489"/>
                      <a:pt x="207" y="1030"/>
                    </a:cubicBezTo>
                    <a:cubicBezTo>
                      <a:pt x="207" y="570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59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59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2133050" y="245607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0" y="206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60"/>
                      <a:pt x="1" y="1030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585" y="2060"/>
                      <a:pt x="2060" y="1601"/>
                      <a:pt x="2060" y="1030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603575" y="2817275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07"/>
                    </a:moveTo>
                    <a:cubicBezTo>
                      <a:pt x="1490" y="207"/>
                      <a:pt x="1854" y="587"/>
                      <a:pt x="1854" y="1047"/>
                    </a:cubicBezTo>
                    <a:cubicBezTo>
                      <a:pt x="1854" y="1490"/>
                      <a:pt x="1490" y="1870"/>
                      <a:pt x="1030" y="1870"/>
                    </a:cubicBezTo>
                    <a:cubicBezTo>
                      <a:pt x="571" y="1870"/>
                      <a:pt x="191" y="1490"/>
                      <a:pt x="191" y="1047"/>
                    </a:cubicBezTo>
                    <a:cubicBezTo>
                      <a:pt x="191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31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585" y="2076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647925" y="27828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3964850" y="2084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73"/>
                      <a:pt x="1490" y="1854"/>
                      <a:pt x="1030" y="1854"/>
                    </a:cubicBezTo>
                    <a:cubicBezTo>
                      <a:pt x="587" y="1854"/>
                      <a:pt x="206" y="1473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44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3"/>
            <p:cNvSpPr/>
            <p:nvPr/>
          </p:nvSpPr>
          <p:spPr>
            <a:xfrm>
              <a:off x="8161834" y="721209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9036759" y="75534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14" name="Google Shape;314;p8"/>
          <p:cNvGrpSpPr/>
          <p:nvPr/>
        </p:nvGrpSpPr>
        <p:grpSpPr>
          <a:xfrm>
            <a:off x="126425" y="3058850"/>
            <a:ext cx="1694475" cy="3126028"/>
            <a:chOff x="126425" y="3058850"/>
            <a:chExt cx="1694475" cy="3126028"/>
          </a:xfrm>
        </p:grpSpPr>
        <p:grpSp>
          <p:nvGrpSpPr>
            <p:cNvPr id="315" name="Google Shape;315;p8"/>
            <p:cNvGrpSpPr/>
            <p:nvPr/>
          </p:nvGrpSpPr>
          <p:grpSpPr>
            <a:xfrm>
              <a:off x="256564" y="3613234"/>
              <a:ext cx="1041216" cy="2571644"/>
              <a:chOff x="4709050" y="974800"/>
              <a:chExt cx="684425" cy="1690425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4909450" y="1554625"/>
                <a:ext cx="445600" cy="869400"/>
              </a:xfrm>
              <a:custGeom>
                <a:avLst/>
                <a:gdLst/>
                <a:ahLst/>
                <a:cxnLst/>
                <a:rect l="l" t="t" r="r" b="b"/>
                <a:pathLst>
                  <a:path w="17824" h="34776" extrusionOk="0">
                    <a:moveTo>
                      <a:pt x="16303" y="1"/>
                    </a:moveTo>
                    <a:lnTo>
                      <a:pt x="13832" y="2377"/>
                    </a:lnTo>
                    <a:lnTo>
                      <a:pt x="9887" y="2377"/>
                    </a:lnTo>
                    <a:lnTo>
                      <a:pt x="8524" y="3645"/>
                    </a:lnTo>
                    <a:lnTo>
                      <a:pt x="8524" y="6829"/>
                    </a:lnTo>
                    <a:lnTo>
                      <a:pt x="7336" y="8001"/>
                    </a:lnTo>
                    <a:lnTo>
                      <a:pt x="7336" y="13895"/>
                    </a:lnTo>
                    <a:lnTo>
                      <a:pt x="48" y="21246"/>
                    </a:lnTo>
                    <a:lnTo>
                      <a:pt x="1" y="21262"/>
                    </a:lnTo>
                    <a:lnTo>
                      <a:pt x="1" y="29405"/>
                    </a:lnTo>
                    <a:lnTo>
                      <a:pt x="2583" y="31908"/>
                    </a:lnTo>
                    <a:lnTo>
                      <a:pt x="2583" y="34775"/>
                    </a:lnTo>
                    <a:lnTo>
                      <a:pt x="2773" y="34775"/>
                    </a:lnTo>
                    <a:lnTo>
                      <a:pt x="2773" y="31829"/>
                    </a:lnTo>
                    <a:lnTo>
                      <a:pt x="207" y="29325"/>
                    </a:lnTo>
                    <a:lnTo>
                      <a:pt x="207" y="21341"/>
                    </a:lnTo>
                    <a:lnTo>
                      <a:pt x="7526" y="13974"/>
                    </a:lnTo>
                    <a:lnTo>
                      <a:pt x="7526" y="8081"/>
                    </a:lnTo>
                    <a:lnTo>
                      <a:pt x="8714" y="6908"/>
                    </a:lnTo>
                    <a:lnTo>
                      <a:pt x="8714" y="3740"/>
                    </a:lnTo>
                    <a:lnTo>
                      <a:pt x="9966" y="2567"/>
                    </a:lnTo>
                    <a:lnTo>
                      <a:pt x="13911" y="2567"/>
                    </a:lnTo>
                    <a:lnTo>
                      <a:pt x="16382" y="191"/>
                    </a:lnTo>
                    <a:lnTo>
                      <a:pt x="17824" y="191"/>
                    </a:lnTo>
                    <a:lnTo>
                      <a:pt x="17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5210875" y="1019950"/>
                <a:ext cx="13942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370" extrusionOk="0">
                    <a:moveTo>
                      <a:pt x="2994" y="0"/>
                    </a:moveTo>
                    <a:lnTo>
                      <a:pt x="2994" y="1426"/>
                    </a:lnTo>
                    <a:lnTo>
                      <a:pt x="5371" y="3977"/>
                    </a:lnTo>
                    <a:lnTo>
                      <a:pt x="5371" y="6290"/>
                    </a:lnTo>
                    <a:lnTo>
                      <a:pt x="4579" y="7240"/>
                    </a:lnTo>
                    <a:lnTo>
                      <a:pt x="4579" y="11280"/>
                    </a:lnTo>
                    <a:lnTo>
                      <a:pt x="3153" y="12864"/>
                    </a:lnTo>
                    <a:lnTo>
                      <a:pt x="1378" y="12864"/>
                    </a:lnTo>
                    <a:lnTo>
                      <a:pt x="0" y="14243"/>
                    </a:lnTo>
                    <a:lnTo>
                      <a:pt x="143" y="14370"/>
                    </a:lnTo>
                    <a:lnTo>
                      <a:pt x="1458" y="13070"/>
                    </a:lnTo>
                    <a:lnTo>
                      <a:pt x="3264" y="13070"/>
                    </a:lnTo>
                    <a:lnTo>
                      <a:pt x="4785" y="11359"/>
                    </a:lnTo>
                    <a:lnTo>
                      <a:pt x="4785" y="7320"/>
                    </a:lnTo>
                    <a:lnTo>
                      <a:pt x="5577" y="6369"/>
                    </a:lnTo>
                    <a:lnTo>
                      <a:pt x="5577" y="3898"/>
                    </a:lnTo>
                    <a:lnTo>
                      <a:pt x="3200" y="1363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4850050" y="1150250"/>
                <a:ext cx="460650" cy="1218325"/>
              </a:xfrm>
              <a:custGeom>
                <a:avLst/>
                <a:gdLst/>
                <a:ahLst/>
                <a:cxnLst/>
                <a:rect l="l" t="t" r="r" b="b"/>
                <a:pathLst>
                  <a:path w="18426" h="48733" extrusionOk="0">
                    <a:moveTo>
                      <a:pt x="17031" y="0"/>
                    </a:moveTo>
                    <a:lnTo>
                      <a:pt x="17031" y="919"/>
                    </a:lnTo>
                    <a:lnTo>
                      <a:pt x="18220" y="2187"/>
                    </a:lnTo>
                    <a:lnTo>
                      <a:pt x="18220" y="5593"/>
                    </a:lnTo>
                    <a:lnTo>
                      <a:pt x="17111" y="6860"/>
                    </a:lnTo>
                    <a:lnTo>
                      <a:pt x="15194" y="6860"/>
                    </a:lnTo>
                    <a:lnTo>
                      <a:pt x="12358" y="9633"/>
                    </a:lnTo>
                    <a:lnTo>
                      <a:pt x="10124" y="9633"/>
                    </a:lnTo>
                    <a:lnTo>
                      <a:pt x="6940" y="12754"/>
                    </a:lnTo>
                    <a:lnTo>
                      <a:pt x="6940" y="30941"/>
                    </a:lnTo>
                    <a:lnTo>
                      <a:pt x="1" y="37643"/>
                    </a:lnTo>
                    <a:lnTo>
                      <a:pt x="1" y="45706"/>
                    </a:lnTo>
                    <a:lnTo>
                      <a:pt x="2900" y="48685"/>
                    </a:lnTo>
                    <a:lnTo>
                      <a:pt x="4357" y="48732"/>
                    </a:lnTo>
                    <a:lnTo>
                      <a:pt x="1189" y="45627"/>
                    </a:lnTo>
                    <a:lnTo>
                      <a:pt x="1189" y="37722"/>
                    </a:lnTo>
                    <a:lnTo>
                      <a:pt x="7922" y="31020"/>
                    </a:lnTo>
                    <a:lnTo>
                      <a:pt x="7922" y="13182"/>
                    </a:lnTo>
                    <a:lnTo>
                      <a:pt x="8952" y="12215"/>
                    </a:lnTo>
                    <a:lnTo>
                      <a:pt x="10900" y="12215"/>
                    </a:lnTo>
                    <a:lnTo>
                      <a:pt x="10900" y="12009"/>
                    </a:lnTo>
                    <a:lnTo>
                      <a:pt x="8872" y="12009"/>
                    </a:lnTo>
                    <a:lnTo>
                      <a:pt x="7732" y="13086"/>
                    </a:lnTo>
                    <a:lnTo>
                      <a:pt x="7732" y="30941"/>
                    </a:lnTo>
                    <a:lnTo>
                      <a:pt x="999" y="37643"/>
                    </a:lnTo>
                    <a:lnTo>
                      <a:pt x="999" y="45706"/>
                    </a:lnTo>
                    <a:lnTo>
                      <a:pt x="3866" y="48526"/>
                    </a:lnTo>
                    <a:lnTo>
                      <a:pt x="2995" y="48495"/>
                    </a:lnTo>
                    <a:lnTo>
                      <a:pt x="207" y="45627"/>
                    </a:lnTo>
                    <a:lnTo>
                      <a:pt x="207" y="37722"/>
                    </a:lnTo>
                    <a:lnTo>
                      <a:pt x="7130" y="31020"/>
                    </a:lnTo>
                    <a:lnTo>
                      <a:pt x="7130" y="12833"/>
                    </a:lnTo>
                    <a:lnTo>
                      <a:pt x="10203" y="9839"/>
                    </a:lnTo>
                    <a:lnTo>
                      <a:pt x="12437" y="9839"/>
                    </a:lnTo>
                    <a:lnTo>
                      <a:pt x="15273" y="7066"/>
                    </a:lnTo>
                    <a:lnTo>
                      <a:pt x="17221" y="7066"/>
                    </a:lnTo>
                    <a:lnTo>
                      <a:pt x="18425" y="5672"/>
                    </a:lnTo>
                    <a:lnTo>
                      <a:pt x="18425" y="2108"/>
                    </a:lnTo>
                    <a:lnTo>
                      <a:pt x="17237" y="840"/>
                    </a:lnTo>
                    <a:lnTo>
                      <a:pt x="17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4830250" y="1265900"/>
                <a:ext cx="383425" cy="1145050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45802" extrusionOk="0">
                    <a:moveTo>
                      <a:pt x="15193" y="1"/>
                    </a:moveTo>
                    <a:lnTo>
                      <a:pt x="12041" y="3232"/>
                    </a:lnTo>
                    <a:lnTo>
                      <a:pt x="5529" y="3232"/>
                    </a:lnTo>
                    <a:lnTo>
                      <a:pt x="4563" y="4199"/>
                    </a:lnTo>
                    <a:lnTo>
                      <a:pt x="4563" y="8080"/>
                    </a:lnTo>
                    <a:lnTo>
                      <a:pt x="6939" y="10441"/>
                    </a:lnTo>
                    <a:lnTo>
                      <a:pt x="6939" y="25903"/>
                    </a:lnTo>
                    <a:lnTo>
                      <a:pt x="0" y="32731"/>
                    </a:lnTo>
                    <a:lnTo>
                      <a:pt x="0" y="43980"/>
                    </a:lnTo>
                    <a:lnTo>
                      <a:pt x="1806" y="45801"/>
                    </a:lnTo>
                    <a:lnTo>
                      <a:pt x="1949" y="45675"/>
                    </a:lnTo>
                    <a:lnTo>
                      <a:pt x="206" y="43900"/>
                    </a:lnTo>
                    <a:lnTo>
                      <a:pt x="206" y="32811"/>
                    </a:lnTo>
                    <a:lnTo>
                      <a:pt x="7130" y="25982"/>
                    </a:lnTo>
                    <a:lnTo>
                      <a:pt x="7130" y="10362"/>
                    </a:lnTo>
                    <a:lnTo>
                      <a:pt x="4753" y="8001"/>
                    </a:lnTo>
                    <a:lnTo>
                      <a:pt x="4753" y="4278"/>
                    </a:lnTo>
                    <a:lnTo>
                      <a:pt x="5609" y="3423"/>
                    </a:lnTo>
                    <a:lnTo>
                      <a:pt x="12120" y="3423"/>
                    </a:lnTo>
                    <a:lnTo>
                      <a:pt x="15336" y="143"/>
                    </a:lnTo>
                    <a:lnTo>
                      <a:pt x="15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4810450" y="1204500"/>
                <a:ext cx="386175" cy="14120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56480" extrusionOk="0">
                    <a:moveTo>
                      <a:pt x="15257" y="1"/>
                    </a:moveTo>
                    <a:lnTo>
                      <a:pt x="15257" y="1649"/>
                    </a:lnTo>
                    <a:lnTo>
                      <a:pt x="11993" y="4896"/>
                    </a:lnTo>
                    <a:lnTo>
                      <a:pt x="5498" y="4896"/>
                    </a:lnTo>
                    <a:lnTo>
                      <a:pt x="4357" y="5831"/>
                    </a:lnTo>
                    <a:lnTo>
                      <a:pt x="4357" y="11107"/>
                    </a:lnTo>
                    <a:lnTo>
                      <a:pt x="6733" y="13451"/>
                    </a:lnTo>
                    <a:lnTo>
                      <a:pt x="6733" y="27805"/>
                    </a:lnTo>
                    <a:lnTo>
                      <a:pt x="0" y="34633"/>
                    </a:lnTo>
                    <a:lnTo>
                      <a:pt x="0" y="56480"/>
                    </a:lnTo>
                    <a:lnTo>
                      <a:pt x="206" y="56480"/>
                    </a:lnTo>
                    <a:lnTo>
                      <a:pt x="206" y="34712"/>
                    </a:lnTo>
                    <a:lnTo>
                      <a:pt x="6939" y="27884"/>
                    </a:lnTo>
                    <a:lnTo>
                      <a:pt x="6939" y="13372"/>
                    </a:lnTo>
                    <a:lnTo>
                      <a:pt x="4563" y="11012"/>
                    </a:lnTo>
                    <a:lnTo>
                      <a:pt x="4563" y="5910"/>
                    </a:lnTo>
                    <a:lnTo>
                      <a:pt x="5577" y="5086"/>
                    </a:lnTo>
                    <a:lnTo>
                      <a:pt x="12056" y="5086"/>
                    </a:lnTo>
                    <a:lnTo>
                      <a:pt x="15447" y="1728"/>
                    </a:lnTo>
                    <a:lnTo>
                      <a:pt x="15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4746675" y="1534825"/>
                <a:ext cx="19252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21325" extrusionOk="0">
                    <a:moveTo>
                      <a:pt x="6322" y="1"/>
                    </a:moveTo>
                    <a:lnTo>
                      <a:pt x="6322" y="5482"/>
                    </a:lnTo>
                    <a:lnTo>
                      <a:pt x="5435" y="6670"/>
                    </a:lnTo>
                    <a:lnTo>
                      <a:pt x="5593" y="6797"/>
                    </a:lnTo>
                    <a:lnTo>
                      <a:pt x="6512" y="5546"/>
                    </a:lnTo>
                    <a:lnTo>
                      <a:pt x="6512" y="460"/>
                    </a:lnTo>
                    <a:lnTo>
                      <a:pt x="7510" y="1363"/>
                    </a:lnTo>
                    <a:lnTo>
                      <a:pt x="7510" y="7637"/>
                    </a:lnTo>
                    <a:lnTo>
                      <a:pt x="5530" y="9665"/>
                    </a:lnTo>
                    <a:lnTo>
                      <a:pt x="5530" y="11090"/>
                    </a:lnTo>
                    <a:lnTo>
                      <a:pt x="6322" y="11978"/>
                    </a:lnTo>
                    <a:lnTo>
                      <a:pt x="6322" y="14592"/>
                    </a:lnTo>
                    <a:lnTo>
                      <a:pt x="1" y="21182"/>
                    </a:lnTo>
                    <a:lnTo>
                      <a:pt x="159" y="21325"/>
                    </a:lnTo>
                    <a:lnTo>
                      <a:pt x="6512" y="14671"/>
                    </a:lnTo>
                    <a:lnTo>
                      <a:pt x="6512" y="11914"/>
                    </a:lnTo>
                    <a:lnTo>
                      <a:pt x="5720" y="11011"/>
                    </a:lnTo>
                    <a:lnTo>
                      <a:pt x="5720" y="9760"/>
                    </a:lnTo>
                    <a:lnTo>
                      <a:pt x="7700" y="7716"/>
                    </a:lnTo>
                    <a:lnTo>
                      <a:pt x="7700" y="1284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780750" y="1797025"/>
                <a:ext cx="168350" cy="692350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27694" extrusionOk="0">
                    <a:moveTo>
                      <a:pt x="6543" y="0"/>
                    </a:moveTo>
                    <a:lnTo>
                      <a:pt x="6543" y="4040"/>
                    </a:lnTo>
                    <a:lnTo>
                      <a:pt x="0" y="10663"/>
                    </a:lnTo>
                    <a:lnTo>
                      <a:pt x="0" y="27693"/>
                    </a:lnTo>
                    <a:lnTo>
                      <a:pt x="206" y="27693"/>
                    </a:lnTo>
                    <a:lnTo>
                      <a:pt x="206" y="10742"/>
                    </a:lnTo>
                    <a:lnTo>
                      <a:pt x="6733" y="4151"/>
                    </a:lnTo>
                    <a:lnTo>
                      <a:pt x="6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5346725" y="153442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20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5262750" y="9748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1" y="412"/>
                      <a:pt x="1" y="935"/>
                    </a:cubicBezTo>
                    <a:cubicBezTo>
                      <a:pt x="1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4861525" y="239072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2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2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4920950" y="177207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4709050" y="20592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5109075" y="1435425"/>
                <a:ext cx="467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5188300" y="1360950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5250075" y="110115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62" y="190"/>
                    </a:moveTo>
                    <a:cubicBezTo>
                      <a:pt x="1506" y="190"/>
                      <a:pt x="1886" y="570"/>
                      <a:pt x="1886" y="1030"/>
                    </a:cubicBezTo>
                    <a:cubicBezTo>
                      <a:pt x="1886" y="1489"/>
                      <a:pt x="1506" y="1854"/>
                      <a:pt x="1062" y="1854"/>
                    </a:cubicBezTo>
                    <a:cubicBezTo>
                      <a:pt x="603" y="1854"/>
                      <a:pt x="222" y="1489"/>
                      <a:pt x="222" y="1030"/>
                    </a:cubicBezTo>
                    <a:cubicBezTo>
                      <a:pt x="222" y="570"/>
                      <a:pt x="587" y="222"/>
                      <a:pt x="1062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6" y="2060"/>
                      <a:pt x="2060" y="1584"/>
                      <a:pt x="2060" y="1030"/>
                    </a:cubicBezTo>
                    <a:cubicBezTo>
                      <a:pt x="2060" y="475"/>
                      <a:pt x="1616" y="16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5166100" y="11554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7" y="206"/>
                    </a:moveTo>
                    <a:cubicBezTo>
                      <a:pt x="1506" y="206"/>
                      <a:pt x="1886" y="587"/>
                      <a:pt x="1886" y="1030"/>
                    </a:cubicBezTo>
                    <a:cubicBezTo>
                      <a:pt x="1886" y="1490"/>
                      <a:pt x="1506" y="1870"/>
                      <a:pt x="1047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87"/>
                      <a:pt x="571" y="222"/>
                      <a:pt x="1047" y="206"/>
                    </a:cubicBezTo>
                    <a:close/>
                    <a:moveTo>
                      <a:pt x="1031" y="0"/>
                    </a:moveTo>
                    <a:cubicBezTo>
                      <a:pt x="445" y="0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585"/>
                      <a:pt x="2060" y="1030"/>
                    </a:cubicBezTo>
                    <a:cubicBezTo>
                      <a:pt x="2060" y="476"/>
                      <a:pt x="1601" y="32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5205725" y="122985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46" y="191"/>
                    </a:moveTo>
                    <a:cubicBezTo>
                      <a:pt x="1505" y="191"/>
                      <a:pt x="1885" y="571"/>
                      <a:pt x="1885" y="1031"/>
                    </a:cubicBezTo>
                    <a:cubicBezTo>
                      <a:pt x="1885" y="1490"/>
                      <a:pt x="1505" y="1854"/>
                      <a:pt x="1046" y="1854"/>
                    </a:cubicBezTo>
                    <a:cubicBezTo>
                      <a:pt x="586" y="1854"/>
                      <a:pt x="206" y="1490"/>
                      <a:pt x="206" y="1031"/>
                    </a:cubicBezTo>
                    <a:cubicBezTo>
                      <a:pt x="206" y="571"/>
                      <a:pt x="571" y="223"/>
                      <a:pt x="1046" y="191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585"/>
                      <a:pt x="2060" y="1031"/>
                    </a:cubicBezTo>
                    <a:cubicBezTo>
                      <a:pt x="2060" y="476"/>
                      <a:pt x="1600" y="17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4844100" y="16952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62" y="191"/>
                    </a:moveTo>
                    <a:cubicBezTo>
                      <a:pt x="1506" y="191"/>
                      <a:pt x="1886" y="571"/>
                      <a:pt x="1886" y="1031"/>
                    </a:cubicBezTo>
                    <a:cubicBezTo>
                      <a:pt x="1886" y="1490"/>
                      <a:pt x="1506" y="1854"/>
                      <a:pt x="1062" y="1854"/>
                    </a:cubicBezTo>
                    <a:cubicBezTo>
                      <a:pt x="603" y="1854"/>
                      <a:pt x="223" y="1490"/>
                      <a:pt x="223" y="1031"/>
                    </a:cubicBezTo>
                    <a:cubicBezTo>
                      <a:pt x="223" y="571"/>
                      <a:pt x="587" y="207"/>
                      <a:pt x="1062" y="191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17" y="2060"/>
                      <a:pt x="2060" y="1585"/>
                      <a:pt x="2060" y="1031"/>
                    </a:cubicBezTo>
                    <a:cubicBezTo>
                      <a:pt x="2060" y="476"/>
                      <a:pt x="1601" y="17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4787075" y="2613700"/>
                <a:ext cx="51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61" extrusionOk="0">
                    <a:moveTo>
                      <a:pt x="1062" y="191"/>
                    </a:moveTo>
                    <a:cubicBezTo>
                      <a:pt x="1521" y="191"/>
                      <a:pt x="1886" y="571"/>
                      <a:pt x="1886" y="1031"/>
                    </a:cubicBezTo>
                    <a:cubicBezTo>
                      <a:pt x="1886" y="1474"/>
                      <a:pt x="1506" y="1854"/>
                      <a:pt x="1062" y="1854"/>
                    </a:cubicBezTo>
                    <a:cubicBezTo>
                      <a:pt x="603" y="1854"/>
                      <a:pt x="222" y="1474"/>
                      <a:pt x="222" y="1031"/>
                    </a:cubicBezTo>
                    <a:cubicBezTo>
                      <a:pt x="222" y="587"/>
                      <a:pt x="587" y="207"/>
                      <a:pt x="1062" y="191"/>
                    </a:cubicBezTo>
                    <a:close/>
                    <a:moveTo>
                      <a:pt x="1046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92" y="2060"/>
                      <a:pt x="1046" y="2060"/>
                    </a:cubicBezTo>
                    <a:cubicBezTo>
                      <a:pt x="1617" y="2060"/>
                      <a:pt x="2076" y="1585"/>
                      <a:pt x="2076" y="1031"/>
                    </a:cubicBezTo>
                    <a:cubicBezTo>
                      <a:pt x="2076" y="476"/>
                      <a:pt x="1617" y="17"/>
                      <a:pt x="1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4752625" y="2486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46" y="190"/>
                    </a:moveTo>
                    <a:cubicBezTo>
                      <a:pt x="1505" y="190"/>
                      <a:pt x="1886" y="571"/>
                      <a:pt x="1886" y="1030"/>
                    </a:cubicBezTo>
                    <a:cubicBezTo>
                      <a:pt x="1886" y="1474"/>
                      <a:pt x="1505" y="1854"/>
                      <a:pt x="1046" y="1854"/>
                    </a:cubicBezTo>
                    <a:cubicBezTo>
                      <a:pt x="586" y="1854"/>
                      <a:pt x="222" y="1474"/>
                      <a:pt x="222" y="1030"/>
                    </a:cubicBezTo>
                    <a:cubicBezTo>
                      <a:pt x="222" y="571"/>
                      <a:pt x="602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6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0" y="2060"/>
                      <a:pt x="2060" y="1585"/>
                      <a:pt x="2060" y="1030"/>
                    </a:cubicBezTo>
                    <a:cubicBezTo>
                      <a:pt x="2060" y="476"/>
                      <a:pt x="1600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4950250" y="24216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6" y="190"/>
                    </a:moveTo>
                    <a:cubicBezTo>
                      <a:pt x="1506" y="190"/>
                      <a:pt x="1886" y="571"/>
                      <a:pt x="1886" y="1030"/>
                    </a:cubicBezTo>
                    <a:cubicBezTo>
                      <a:pt x="1886" y="1474"/>
                      <a:pt x="1506" y="1854"/>
                      <a:pt x="1046" y="1854"/>
                    </a:cubicBezTo>
                    <a:cubicBezTo>
                      <a:pt x="587" y="1854"/>
                      <a:pt x="223" y="1474"/>
                      <a:pt x="223" y="1030"/>
                    </a:cubicBezTo>
                    <a:cubicBezTo>
                      <a:pt x="223" y="571"/>
                      <a:pt x="587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1" y="476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76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37" name="Google Shape;337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554350" y="30588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643550" y="39231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126425" y="43103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8"/>
          <p:cNvGrpSpPr/>
          <p:nvPr/>
        </p:nvGrpSpPr>
        <p:grpSpPr>
          <a:xfrm>
            <a:off x="7114525" y="-120600"/>
            <a:ext cx="3487326" cy="2515170"/>
            <a:chOff x="7114525" y="-120600"/>
            <a:chExt cx="3487326" cy="2515170"/>
          </a:xfrm>
        </p:grpSpPr>
        <p:grpSp>
          <p:nvGrpSpPr>
            <p:cNvPr id="341" name="Google Shape;341;p8"/>
            <p:cNvGrpSpPr/>
            <p:nvPr/>
          </p:nvGrpSpPr>
          <p:grpSpPr>
            <a:xfrm>
              <a:off x="7467304" y="268423"/>
              <a:ext cx="3134546" cy="2126147"/>
              <a:chOff x="2280775" y="570800"/>
              <a:chExt cx="1702725" cy="1154950"/>
            </a:xfrm>
          </p:grpSpPr>
          <p:sp>
            <p:nvSpPr>
              <p:cNvPr id="342" name="Google Shape;342;p8"/>
              <p:cNvSpPr/>
              <p:nvPr/>
            </p:nvSpPr>
            <p:spPr>
              <a:xfrm>
                <a:off x="2562775" y="1179175"/>
                <a:ext cx="1420725" cy="546575"/>
              </a:xfrm>
              <a:custGeom>
                <a:avLst/>
                <a:gdLst/>
                <a:ahLst/>
                <a:cxnLst/>
                <a:rect l="l" t="t" r="r" b="b"/>
                <a:pathLst>
                  <a:path w="56829" h="21863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777" y="871"/>
                    </a:lnTo>
                    <a:lnTo>
                      <a:pt x="777" y="6495"/>
                    </a:lnTo>
                    <a:lnTo>
                      <a:pt x="15843" y="21831"/>
                    </a:lnTo>
                    <a:lnTo>
                      <a:pt x="15875" y="21863"/>
                    </a:lnTo>
                    <a:lnTo>
                      <a:pt x="56828" y="21863"/>
                    </a:lnTo>
                    <a:lnTo>
                      <a:pt x="56828" y="21673"/>
                    </a:lnTo>
                    <a:lnTo>
                      <a:pt x="15954" y="21673"/>
                    </a:lnTo>
                    <a:lnTo>
                      <a:pt x="983" y="6416"/>
                    </a:lnTo>
                    <a:lnTo>
                      <a:pt x="983" y="77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2385350" y="1087275"/>
                <a:ext cx="1598150" cy="574325"/>
              </a:xfrm>
              <a:custGeom>
                <a:avLst/>
                <a:gdLst/>
                <a:ahLst/>
                <a:cxnLst/>
                <a:rect l="l" t="t" r="r" b="b"/>
                <a:pathLst>
                  <a:path w="63926" h="22973" extrusionOk="0">
                    <a:moveTo>
                      <a:pt x="1901" y="1"/>
                    </a:moveTo>
                    <a:lnTo>
                      <a:pt x="0" y="1886"/>
                    </a:lnTo>
                    <a:lnTo>
                      <a:pt x="127" y="2013"/>
                    </a:lnTo>
                    <a:lnTo>
                      <a:pt x="1981" y="191"/>
                    </a:lnTo>
                    <a:lnTo>
                      <a:pt x="9363" y="191"/>
                    </a:lnTo>
                    <a:lnTo>
                      <a:pt x="9854" y="824"/>
                    </a:lnTo>
                    <a:lnTo>
                      <a:pt x="9854" y="8096"/>
                    </a:lnTo>
                    <a:lnTo>
                      <a:pt x="24636" y="22972"/>
                    </a:lnTo>
                    <a:lnTo>
                      <a:pt x="63925" y="22972"/>
                    </a:lnTo>
                    <a:lnTo>
                      <a:pt x="63925" y="22766"/>
                    </a:lnTo>
                    <a:lnTo>
                      <a:pt x="24715" y="22766"/>
                    </a:lnTo>
                    <a:lnTo>
                      <a:pt x="10060" y="8017"/>
                    </a:lnTo>
                    <a:lnTo>
                      <a:pt x="10060" y="745"/>
                    </a:lnTo>
                    <a:lnTo>
                      <a:pt x="94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2329900" y="1057575"/>
                <a:ext cx="1653600" cy="579075"/>
              </a:xfrm>
              <a:custGeom>
                <a:avLst/>
                <a:gdLst/>
                <a:ahLst/>
                <a:cxnLst/>
                <a:rect l="l" t="t" r="r" b="b"/>
                <a:pathLst>
                  <a:path w="66144" h="23163" extrusionOk="0">
                    <a:moveTo>
                      <a:pt x="0" y="0"/>
                    </a:moveTo>
                    <a:lnTo>
                      <a:pt x="0" y="190"/>
                    </a:lnTo>
                    <a:lnTo>
                      <a:pt x="12278" y="190"/>
                    </a:lnTo>
                    <a:lnTo>
                      <a:pt x="13070" y="808"/>
                    </a:lnTo>
                    <a:lnTo>
                      <a:pt x="13070" y="8777"/>
                    </a:lnTo>
                    <a:lnTo>
                      <a:pt x="27297" y="23131"/>
                    </a:lnTo>
                    <a:lnTo>
                      <a:pt x="27329" y="23162"/>
                    </a:lnTo>
                    <a:lnTo>
                      <a:pt x="66143" y="23162"/>
                    </a:lnTo>
                    <a:lnTo>
                      <a:pt x="66143" y="22972"/>
                    </a:lnTo>
                    <a:lnTo>
                      <a:pt x="27408" y="22972"/>
                    </a:lnTo>
                    <a:lnTo>
                      <a:pt x="13261" y="8698"/>
                    </a:lnTo>
                    <a:lnTo>
                      <a:pt x="13261" y="713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547725" y="1017975"/>
                <a:ext cx="1435775" cy="598875"/>
              </a:xfrm>
              <a:custGeom>
                <a:avLst/>
                <a:gdLst/>
                <a:ahLst/>
                <a:cxnLst/>
                <a:rect l="l" t="t" r="r" b="b"/>
                <a:pathLst>
                  <a:path w="57431" h="23955" extrusionOk="0">
                    <a:moveTo>
                      <a:pt x="1" y="0"/>
                    </a:moveTo>
                    <a:lnTo>
                      <a:pt x="1" y="190"/>
                    </a:lnTo>
                    <a:lnTo>
                      <a:pt x="4310" y="190"/>
                    </a:lnTo>
                    <a:lnTo>
                      <a:pt x="5340" y="1172"/>
                    </a:lnTo>
                    <a:lnTo>
                      <a:pt x="5340" y="9854"/>
                    </a:lnTo>
                    <a:lnTo>
                      <a:pt x="19059" y="23922"/>
                    </a:lnTo>
                    <a:lnTo>
                      <a:pt x="19091" y="23954"/>
                    </a:lnTo>
                    <a:lnTo>
                      <a:pt x="57430" y="23954"/>
                    </a:lnTo>
                    <a:lnTo>
                      <a:pt x="57430" y="23764"/>
                    </a:lnTo>
                    <a:lnTo>
                      <a:pt x="19186" y="23764"/>
                    </a:lnTo>
                    <a:lnTo>
                      <a:pt x="5546" y="9775"/>
                    </a:lnTo>
                    <a:lnTo>
                      <a:pt x="5546" y="1093"/>
                    </a:lnTo>
                    <a:lnTo>
                      <a:pt x="43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442775" y="978350"/>
                <a:ext cx="1540725" cy="613925"/>
              </a:xfrm>
              <a:custGeom>
                <a:avLst/>
                <a:gdLst/>
                <a:ahLst/>
                <a:cxnLst/>
                <a:rect l="l" t="t" r="r" b="b"/>
                <a:pathLst>
                  <a:path w="61629" h="24557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9126" y="191"/>
                    </a:lnTo>
                    <a:lnTo>
                      <a:pt x="10330" y="1522"/>
                    </a:lnTo>
                    <a:lnTo>
                      <a:pt x="10330" y="10948"/>
                    </a:lnTo>
                    <a:lnTo>
                      <a:pt x="23733" y="24509"/>
                    </a:lnTo>
                    <a:lnTo>
                      <a:pt x="23780" y="24557"/>
                    </a:lnTo>
                    <a:lnTo>
                      <a:pt x="61628" y="24557"/>
                    </a:lnTo>
                    <a:lnTo>
                      <a:pt x="61628" y="24351"/>
                    </a:lnTo>
                    <a:lnTo>
                      <a:pt x="23859" y="24351"/>
                    </a:lnTo>
                    <a:lnTo>
                      <a:pt x="10536" y="10869"/>
                    </a:lnTo>
                    <a:lnTo>
                      <a:pt x="10536" y="1442"/>
                    </a:lnTo>
                    <a:lnTo>
                      <a:pt x="9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76850" y="934800"/>
                <a:ext cx="1306650" cy="637675"/>
              </a:xfrm>
              <a:custGeom>
                <a:avLst/>
                <a:gdLst/>
                <a:ahLst/>
                <a:cxnLst/>
                <a:rect l="l" t="t" r="r" b="b"/>
                <a:pathLst>
                  <a:path w="52266" h="25507" extrusionOk="0">
                    <a:moveTo>
                      <a:pt x="143" y="0"/>
                    </a:moveTo>
                    <a:lnTo>
                      <a:pt x="0" y="143"/>
                    </a:lnTo>
                    <a:lnTo>
                      <a:pt x="1965" y="2060"/>
                    </a:lnTo>
                    <a:lnTo>
                      <a:pt x="1965" y="12183"/>
                    </a:lnTo>
                    <a:lnTo>
                      <a:pt x="14845" y="25459"/>
                    </a:lnTo>
                    <a:lnTo>
                      <a:pt x="14892" y="25507"/>
                    </a:lnTo>
                    <a:lnTo>
                      <a:pt x="52265" y="25507"/>
                    </a:lnTo>
                    <a:lnTo>
                      <a:pt x="52265" y="25301"/>
                    </a:lnTo>
                    <a:lnTo>
                      <a:pt x="14972" y="25301"/>
                    </a:lnTo>
                    <a:lnTo>
                      <a:pt x="2155" y="12104"/>
                    </a:lnTo>
                    <a:lnTo>
                      <a:pt x="2155" y="198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2508525" y="824675"/>
                <a:ext cx="1474975" cy="722850"/>
              </a:xfrm>
              <a:custGeom>
                <a:avLst/>
                <a:gdLst/>
                <a:ahLst/>
                <a:cxnLst/>
                <a:rect l="l" t="t" r="r" b="b"/>
                <a:pathLst>
                  <a:path w="58999" h="28914" extrusionOk="0">
                    <a:moveTo>
                      <a:pt x="3391" y="1"/>
                    </a:moveTo>
                    <a:lnTo>
                      <a:pt x="0" y="3439"/>
                    </a:lnTo>
                    <a:lnTo>
                      <a:pt x="143" y="3565"/>
                    </a:lnTo>
                    <a:lnTo>
                      <a:pt x="3470" y="207"/>
                    </a:lnTo>
                    <a:lnTo>
                      <a:pt x="6337" y="207"/>
                    </a:lnTo>
                    <a:lnTo>
                      <a:pt x="9490" y="3407"/>
                    </a:lnTo>
                    <a:lnTo>
                      <a:pt x="9490" y="16081"/>
                    </a:lnTo>
                    <a:lnTo>
                      <a:pt x="22085" y="28882"/>
                    </a:lnTo>
                    <a:lnTo>
                      <a:pt x="22101" y="28914"/>
                    </a:lnTo>
                    <a:lnTo>
                      <a:pt x="58998" y="28914"/>
                    </a:lnTo>
                    <a:lnTo>
                      <a:pt x="58998" y="28724"/>
                    </a:lnTo>
                    <a:lnTo>
                      <a:pt x="22180" y="28724"/>
                    </a:lnTo>
                    <a:lnTo>
                      <a:pt x="9680" y="16002"/>
                    </a:lnTo>
                    <a:lnTo>
                      <a:pt x="9680" y="3328"/>
                    </a:lnTo>
                    <a:lnTo>
                      <a:pt x="6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413850" y="804875"/>
                <a:ext cx="1569650" cy="718100"/>
              </a:xfrm>
              <a:custGeom>
                <a:avLst/>
                <a:gdLst/>
                <a:ahLst/>
                <a:cxnLst/>
                <a:rect l="l" t="t" r="r" b="b"/>
                <a:pathLst>
                  <a:path w="62786" h="28724" extrusionOk="0">
                    <a:moveTo>
                      <a:pt x="7178" y="1"/>
                    </a:moveTo>
                    <a:lnTo>
                      <a:pt x="4738" y="2377"/>
                    </a:lnTo>
                    <a:lnTo>
                      <a:pt x="1" y="2377"/>
                    </a:lnTo>
                    <a:lnTo>
                      <a:pt x="1" y="2583"/>
                    </a:lnTo>
                    <a:lnTo>
                      <a:pt x="4817" y="2583"/>
                    </a:lnTo>
                    <a:lnTo>
                      <a:pt x="7257" y="207"/>
                    </a:lnTo>
                    <a:lnTo>
                      <a:pt x="10901" y="207"/>
                    </a:lnTo>
                    <a:lnTo>
                      <a:pt x="14259" y="3597"/>
                    </a:lnTo>
                    <a:lnTo>
                      <a:pt x="14259" y="16382"/>
                    </a:lnTo>
                    <a:lnTo>
                      <a:pt x="26347" y="28676"/>
                    </a:lnTo>
                    <a:lnTo>
                      <a:pt x="26363" y="28723"/>
                    </a:lnTo>
                    <a:lnTo>
                      <a:pt x="62785" y="28723"/>
                    </a:lnTo>
                    <a:lnTo>
                      <a:pt x="62785" y="28517"/>
                    </a:lnTo>
                    <a:lnTo>
                      <a:pt x="26442" y="28517"/>
                    </a:lnTo>
                    <a:lnTo>
                      <a:pt x="14465" y="16303"/>
                    </a:lnTo>
                    <a:lnTo>
                      <a:pt x="14465" y="3502"/>
                    </a:lnTo>
                    <a:lnTo>
                      <a:pt x="109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946975" y="1316600"/>
                <a:ext cx="103652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41461" h="6671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559" y="6670"/>
                    </a:lnTo>
                    <a:lnTo>
                      <a:pt x="41460" y="6670"/>
                    </a:lnTo>
                    <a:lnTo>
                      <a:pt x="41460" y="6464"/>
                    </a:lnTo>
                    <a:lnTo>
                      <a:pt x="6638" y="646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2770325" y="666250"/>
                <a:ext cx="1213175" cy="752550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30102" extrusionOk="0">
                    <a:moveTo>
                      <a:pt x="0" y="1"/>
                    </a:moveTo>
                    <a:lnTo>
                      <a:pt x="0" y="2979"/>
                    </a:lnTo>
                    <a:lnTo>
                      <a:pt x="2377" y="5292"/>
                    </a:lnTo>
                    <a:lnTo>
                      <a:pt x="2377" y="19725"/>
                    </a:lnTo>
                    <a:lnTo>
                      <a:pt x="13039" y="30102"/>
                    </a:lnTo>
                    <a:lnTo>
                      <a:pt x="48526" y="30102"/>
                    </a:lnTo>
                    <a:lnTo>
                      <a:pt x="48526" y="29912"/>
                    </a:lnTo>
                    <a:lnTo>
                      <a:pt x="13118" y="29912"/>
                    </a:lnTo>
                    <a:lnTo>
                      <a:pt x="2583" y="19630"/>
                    </a:lnTo>
                    <a:lnTo>
                      <a:pt x="2583" y="5213"/>
                    </a:lnTo>
                    <a:lnTo>
                      <a:pt x="206" y="2900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2864575" y="798150"/>
                <a:ext cx="1118925" cy="606000"/>
              </a:xfrm>
              <a:custGeom>
                <a:avLst/>
                <a:gdLst/>
                <a:ahLst/>
                <a:cxnLst/>
                <a:rect l="l" t="t" r="r" b="b"/>
                <a:pathLst>
                  <a:path w="44757" h="24240" extrusionOk="0">
                    <a:moveTo>
                      <a:pt x="1" y="0"/>
                    </a:moveTo>
                    <a:lnTo>
                      <a:pt x="1" y="14132"/>
                    </a:lnTo>
                    <a:lnTo>
                      <a:pt x="10140" y="24240"/>
                    </a:lnTo>
                    <a:lnTo>
                      <a:pt x="44756" y="24240"/>
                    </a:lnTo>
                    <a:lnTo>
                      <a:pt x="44756" y="24034"/>
                    </a:lnTo>
                    <a:lnTo>
                      <a:pt x="10219" y="24034"/>
                    </a:lnTo>
                    <a:lnTo>
                      <a:pt x="191" y="1405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2857050" y="695175"/>
                <a:ext cx="1126450" cy="684025"/>
              </a:xfrm>
              <a:custGeom>
                <a:avLst/>
                <a:gdLst/>
                <a:ahLst/>
                <a:cxnLst/>
                <a:rect l="l" t="t" r="r" b="b"/>
                <a:pathLst>
                  <a:path w="45058" h="27361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1680" y="1901"/>
                    </a:lnTo>
                    <a:lnTo>
                      <a:pt x="1680" y="17760"/>
                    </a:lnTo>
                    <a:lnTo>
                      <a:pt x="11503" y="27361"/>
                    </a:lnTo>
                    <a:lnTo>
                      <a:pt x="45057" y="27361"/>
                    </a:lnTo>
                    <a:lnTo>
                      <a:pt x="45057" y="27170"/>
                    </a:lnTo>
                    <a:lnTo>
                      <a:pt x="11582" y="27170"/>
                    </a:lnTo>
                    <a:lnTo>
                      <a:pt x="1886" y="17681"/>
                    </a:lnTo>
                    <a:lnTo>
                      <a:pt x="1886" y="1822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2567525" y="596950"/>
                <a:ext cx="1415975" cy="72800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29120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12247" y="206"/>
                    </a:lnTo>
                    <a:lnTo>
                      <a:pt x="15241" y="3296"/>
                    </a:lnTo>
                    <a:lnTo>
                      <a:pt x="15241" y="20279"/>
                    </a:lnTo>
                    <a:lnTo>
                      <a:pt x="24256" y="29119"/>
                    </a:lnTo>
                    <a:lnTo>
                      <a:pt x="56638" y="29119"/>
                    </a:lnTo>
                    <a:lnTo>
                      <a:pt x="56638" y="28913"/>
                    </a:lnTo>
                    <a:lnTo>
                      <a:pt x="24335" y="28913"/>
                    </a:lnTo>
                    <a:lnTo>
                      <a:pt x="15447" y="20200"/>
                    </a:lnTo>
                    <a:lnTo>
                      <a:pt x="15447" y="3216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357225" y="11233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1" y="412"/>
                      <a:pt x="1" y="935"/>
                    </a:cubicBezTo>
                    <a:cubicBezTo>
                      <a:pt x="1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>
                <a:off x="2748525" y="633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20"/>
                    </a:cubicBezTo>
                    <a:cubicBezTo>
                      <a:pt x="1" y="1443"/>
                      <a:pt x="413" y="1854"/>
                      <a:pt x="936" y="1854"/>
                    </a:cubicBezTo>
                    <a:cubicBezTo>
                      <a:pt x="1443" y="1854"/>
                      <a:pt x="1870" y="1443"/>
                      <a:pt x="1870" y="920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8"/>
              <p:cNvSpPr/>
              <p:nvPr/>
            </p:nvSpPr>
            <p:spPr>
              <a:xfrm>
                <a:off x="2842800" y="6829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2530700" y="114827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2" y="0"/>
                      <a:pt x="1" y="412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2916875" y="12869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2280775" y="10314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54" y="587"/>
                      <a:pt x="1854" y="1046"/>
                    </a:cubicBezTo>
                    <a:cubicBezTo>
                      <a:pt x="1854" y="1506"/>
                      <a:pt x="1490" y="1870"/>
                      <a:pt x="1031" y="1870"/>
                    </a:cubicBezTo>
                    <a:cubicBezTo>
                      <a:pt x="571" y="1870"/>
                      <a:pt x="191" y="1506"/>
                      <a:pt x="191" y="1046"/>
                    </a:cubicBezTo>
                    <a:cubicBezTo>
                      <a:pt x="191" y="587"/>
                      <a:pt x="571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601"/>
                      <a:pt x="2060" y="1030"/>
                    </a:cubicBezTo>
                    <a:cubicBezTo>
                      <a:pt x="2060" y="444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2364750" y="842900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22"/>
                    </a:moveTo>
                    <a:cubicBezTo>
                      <a:pt x="1490" y="222"/>
                      <a:pt x="1870" y="603"/>
                      <a:pt x="1870" y="1062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6" y="1522"/>
                      <a:pt x="206" y="1062"/>
                    </a:cubicBezTo>
                    <a:cubicBezTo>
                      <a:pt x="206" y="603"/>
                      <a:pt x="587" y="222"/>
                      <a:pt x="1030" y="222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46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616" y="2076"/>
                      <a:pt x="2060" y="1617"/>
                      <a:pt x="2060" y="1046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2468925" y="9027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0" y="1870"/>
                      <a:pt x="190" y="1506"/>
                      <a:pt x="190" y="1046"/>
                    </a:cubicBezTo>
                    <a:cubicBezTo>
                      <a:pt x="190" y="587"/>
                      <a:pt x="570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2637250" y="892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2394450" y="9522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86"/>
                      <a:pt x="1870" y="1046"/>
                    </a:cubicBezTo>
                    <a:cubicBezTo>
                      <a:pt x="1870" y="1489"/>
                      <a:pt x="1490" y="1870"/>
                      <a:pt x="1030" y="1870"/>
                    </a:cubicBezTo>
                    <a:cubicBezTo>
                      <a:pt x="587" y="1870"/>
                      <a:pt x="207" y="1505"/>
                      <a:pt x="207" y="1046"/>
                    </a:cubicBezTo>
                    <a:cubicBezTo>
                      <a:pt x="207" y="586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7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2498625" y="99182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06"/>
                    </a:moveTo>
                    <a:cubicBezTo>
                      <a:pt x="1489" y="206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0" y="2060"/>
                      <a:pt x="2060" y="1601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2840025" y="7490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23"/>
                    </a:moveTo>
                    <a:cubicBezTo>
                      <a:pt x="1490" y="223"/>
                      <a:pt x="1870" y="603"/>
                      <a:pt x="1870" y="1047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7" y="1506"/>
                      <a:pt x="207" y="1047"/>
                    </a:cubicBezTo>
                    <a:cubicBezTo>
                      <a:pt x="207" y="603"/>
                      <a:pt x="587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617" y="2060"/>
                      <a:pt x="2060" y="1601"/>
                      <a:pt x="2060" y="1031"/>
                    </a:cubicBezTo>
                    <a:cubicBezTo>
                      <a:pt x="2060" y="460"/>
                      <a:pt x="1601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2518425" y="570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23"/>
                    </a:moveTo>
                    <a:cubicBezTo>
                      <a:pt x="1490" y="223"/>
                      <a:pt x="1854" y="603"/>
                      <a:pt x="1854" y="1046"/>
                    </a:cubicBezTo>
                    <a:cubicBezTo>
                      <a:pt x="1854" y="1506"/>
                      <a:pt x="1490" y="1886"/>
                      <a:pt x="1030" y="1886"/>
                    </a:cubicBezTo>
                    <a:cubicBezTo>
                      <a:pt x="571" y="1886"/>
                      <a:pt x="191" y="1506"/>
                      <a:pt x="191" y="1046"/>
                    </a:cubicBezTo>
                    <a:cubicBezTo>
                      <a:pt x="191" y="603"/>
                      <a:pt x="571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1" y="2060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68" name="Google Shape;368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114525" y="742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902550" y="-1206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073525" y="1016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"/>
          <p:cNvSpPr txBox="1">
            <a:spLocks noGrp="1"/>
          </p:cNvSpPr>
          <p:nvPr>
            <p:ph type="title"/>
          </p:nvPr>
        </p:nvSpPr>
        <p:spPr>
          <a:xfrm>
            <a:off x="2241450" y="1583838"/>
            <a:ext cx="4661100" cy="9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4" name="Google Shape;374;p9"/>
          <p:cNvSpPr txBox="1">
            <a:spLocks noGrp="1"/>
          </p:cNvSpPr>
          <p:nvPr>
            <p:ph type="subTitle" idx="1"/>
          </p:nvPr>
        </p:nvSpPr>
        <p:spPr>
          <a:xfrm>
            <a:off x="2241450" y="2565163"/>
            <a:ext cx="4661100" cy="9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75" name="Google Shape;375;p9"/>
          <p:cNvGrpSpPr/>
          <p:nvPr/>
        </p:nvGrpSpPr>
        <p:grpSpPr>
          <a:xfrm>
            <a:off x="-1684333" y="361707"/>
            <a:ext cx="3490358" cy="1733468"/>
            <a:chOff x="-1684333" y="361707"/>
            <a:chExt cx="3490358" cy="1733468"/>
          </a:xfrm>
        </p:grpSpPr>
        <p:grpSp>
          <p:nvGrpSpPr>
            <p:cNvPr id="376" name="Google Shape;376;p9"/>
            <p:cNvGrpSpPr/>
            <p:nvPr/>
          </p:nvGrpSpPr>
          <p:grpSpPr>
            <a:xfrm>
              <a:off x="-1684333" y="361707"/>
              <a:ext cx="2907181" cy="1177348"/>
              <a:chOff x="2442775" y="3274750"/>
              <a:chExt cx="1690025" cy="684425"/>
            </a:xfrm>
          </p:grpSpPr>
          <p:sp>
            <p:nvSpPr>
              <p:cNvPr id="377" name="Google Shape;377;p9"/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98" name="Google Shape;398;p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628675" y="7617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-337750" y="917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9"/>
          <p:cNvGrpSpPr/>
          <p:nvPr/>
        </p:nvGrpSpPr>
        <p:grpSpPr>
          <a:xfrm>
            <a:off x="7323150" y="3559675"/>
            <a:ext cx="4020937" cy="1950500"/>
            <a:chOff x="7323150" y="3559675"/>
            <a:chExt cx="4020937" cy="1950500"/>
          </a:xfrm>
        </p:grpSpPr>
        <p:grpSp>
          <p:nvGrpSpPr>
            <p:cNvPr id="401" name="Google Shape;401;p9"/>
            <p:cNvGrpSpPr/>
            <p:nvPr/>
          </p:nvGrpSpPr>
          <p:grpSpPr>
            <a:xfrm>
              <a:off x="7802532" y="3702559"/>
              <a:ext cx="3541556" cy="1323917"/>
              <a:chOff x="2133050" y="2071900"/>
              <a:chExt cx="2132825" cy="797300"/>
            </a:xfrm>
          </p:grpSpPr>
          <p:sp>
            <p:nvSpPr>
              <p:cNvPr id="402" name="Google Shape;402;p9"/>
              <p:cNvSpPr/>
              <p:nvPr/>
            </p:nvSpPr>
            <p:spPr>
              <a:xfrm>
                <a:off x="2270875" y="2219625"/>
                <a:ext cx="747000" cy="267375"/>
              </a:xfrm>
              <a:custGeom>
                <a:avLst/>
                <a:gdLst/>
                <a:ahLst/>
                <a:cxnLst/>
                <a:rect l="l" t="t" r="r" b="b"/>
                <a:pathLst>
                  <a:path w="29880" h="10695" extrusionOk="0">
                    <a:moveTo>
                      <a:pt x="20359" y="1"/>
                    </a:moveTo>
                    <a:lnTo>
                      <a:pt x="17111" y="3359"/>
                    </a:lnTo>
                    <a:lnTo>
                      <a:pt x="5799" y="3359"/>
                    </a:lnTo>
                    <a:lnTo>
                      <a:pt x="1" y="9126"/>
                    </a:lnTo>
                    <a:lnTo>
                      <a:pt x="1" y="10694"/>
                    </a:lnTo>
                    <a:lnTo>
                      <a:pt x="191" y="10694"/>
                    </a:lnTo>
                    <a:lnTo>
                      <a:pt x="191" y="9205"/>
                    </a:lnTo>
                    <a:lnTo>
                      <a:pt x="5878" y="3565"/>
                    </a:lnTo>
                    <a:lnTo>
                      <a:pt x="17190" y="3565"/>
                    </a:lnTo>
                    <a:lnTo>
                      <a:pt x="20438" y="191"/>
                    </a:lnTo>
                    <a:lnTo>
                      <a:pt x="29405" y="191"/>
                    </a:lnTo>
                    <a:lnTo>
                      <a:pt x="29737" y="507"/>
                    </a:lnTo>
                    <a:lnTo>
                      <a:pt x="29880" y="365"/>
                    </a:lnTo>
                    <a:lnTo>
                      <a:pt x="29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2182175" y="2199825"/>
                <a:ext cx="1311375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52455" h="11281" extrusionOk="0">
                    <a:moveTo>
                      <a:pt x="23907" y="0"/>
                    </a:moveTo>
                    <a:lnTo>
                      <a:pt x="20659" y="3359"/>
                    </a:lnTo>
                    <a:lnTo>
                      <a:pt x="9347" y="3359"/>
                    </a:lnTo>
                    <a:lnTo>
                      <a:pt x="1505" y="11090"/>
                    </a:lnTo>
                    <a:lnTo>
                      <a:pt x="0" y="11090"/>
                    </a:lnTo>
                    <a:lnTo>
                      <a:pt x="0" y="11280"/>
                    </a:lnTo>
                    <a:lnTo>
                      <a:pt x="1584" y="11280"/>
                    </a:lnTo>
                    <a:lnTo>
                      <a:pt x="9426" y="3565"/>
                    </a:lnTo>
                    <a:lnTo>
                      <a:pt x="20738" y="3565"/>
                    </a:lnTo>
                    <a:lnTo>
                      <a:pt x="23986" y="190"/>
                    </a:lnTo>
                    <a:lnTo>
                      <a:pt x="52455" y="190"/>
                    </a:lnTo>
                    <a:lnTo>
                      <a:pt x="524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3182625" y="2105550"/>
                <a:ext cx="901850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6074" h="2473" extrusionOk="0">
                    <a:moveTo>
                      <a:pt x="33254" y="1"/>
                    </a:moveTo>
                    <a:lnTo>
                      <a:pt x="33254" y="207"/>
                    </a:lnTo>
                    <a:lnTo>
                      <a:pt x="34094" y="207"/>
                    </a:lnTo>
                    <a:lnTo>
                      <a:pt x="35646" y="2187"/>
                    </a:lnTo>
                    <a:lnTo>
                      <a:pt x="31559" y="2187"/>
                    </a:lnTo>
                    <a:lnTo>
                      <a:pt x="29658" y="207"/>
                    </a:lnTo>
                    <a:lnTo>
                      <a:pt x="27709" y="207"/>
                    </a:lnTo>
                    <a:lnTo>
                      <a:pt x="26014" y="1981"/>
                    </a:lnTo>
                    <a:lnTo>
                      <a:pt x="15986" y="1981"/>
                    </a:lnTo>
                    <a:lnTo>
                      <a:pt x="14417" y="207"/>
                    </a:lnTo>
                    <a:lnTo>
                      <a:pt x="1901" y="207"/>
                    </a:lnTo>
                    <a:lnTo>
                      <a:pt x="0" y="2361"/>
                    </a:lnTo>
                    <a:lnTo>
                      <a:pt x="159" y="2472"/>
                    </a:lnTo>
                    <a:lnTo>
                      <a:pt x="2012" y="397"/>
                    </a:lnTo>
                    <a:lnTo>
                      <a:pt x="14338" y="397"/>
                    </a:lnTo>
                    <a:lnTo>
                      <a:pt x="15906" y="2187"/>
                    </a:lnTo>
                    <a:lnTo>
                      <a:pt x="26093" y="2187"/>
                    </a:lnTo>
                    <a:lnTo>
                      <a:pt x="27788" y="397"/>
                    </a:lnTo>
                    <a:lnTo>
                      <a:pt x="29578" y="397"/>
                    </a:lnTo>
                    <a:lnTo>
                      <a:pt x="31480" y="2377"/>
                    </a:lnTo>
                    <a:lnTo>
                      <a:pt x="36074" y="2377"/>
                    </a:lnTo>
                    <a:lnTo>
                      <a:pt x="34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3306975" y="2135275"/>
                <a:ext cx="93435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37374" h="3169" extrusionOk="0">
                    <a:moveTo>
                      <a:pt x="96" y="0"/>
                    </a:moveTo>
                    <a:lnTo>
                      <a:pt x="96" y="206"/>
                    </a:lnTo>
                    <a:lnTo>
                      <a:pt x="8730" y="206"/>
                    </a:lnTo>
                    <a:lnTo>
                      <a:pt x="10932" y="2376"/>
                    </a:lnTo>
                    <a:lnTo>
                      <a:pt x="37168" y="2376"/>
                    </a:lnTo>
                    <a:lnTo>
                      <a:pt x="37168" y="2978"/>
                    </a:lnTo>
                    <a:lnTo>
                      <a:pt x="11012" y="2978"/>
                    </a:lnTo>
                    <a:lnTo>
                      <a:pt x="8809" y="792"/>
                    </a:lnTo>
                    <a:lnTo>
                      <a:pt x="1" y="792"/>
                    </a:lnTo>
                    <a:lnTo>
                      <a:pt x="1" y="998"/>
                    </a:lnTo>
                    <a:lnTo>
                      <a:pt x="8730" y="998"/>
                    </a:lnTo>
                    <a:lnTo>
                      <a:pt x="10932" y="3169"/>
                    </a:lnTo>
                    <a:lnTo>
                      <a:pt x="37374" y="3169"/>
                    </a:lnTo>
                    <a:lnTo>
                      <a:pt x="37374" y="2186"/>
                    </a:lnTo>
                    <a:lnTo>
                      <a:pt x="11012" y="2186"/>
                    </a:lnTo>
                    <a:lnTo>
                      <a:pt x="8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2627350" y="2303600"/>
                <a:ext cx="1638525" cy="516475"/>
              </a:xfrm>
              <a:custGeom>
                <a:avLst/>
                <a:gdLst/>
                <a:ahLst/>
                <a:cxnLst/>
                <a:rect l="l" t="t" r="r" b="b"/>
                <a:pathLst>
                  <a:path w="65541" h="20659" extrusionOk="0">
                    <a:moveTo>
                      <a:pt x="40747" y="0"/>
                    </a:moveTo>
                    <a:lnTo>
                      <a:pt x="34743" y="5941"/>
                    </a:lnTo>
                    <a:lnTo>
                      <a:pt x="31923" y="5941"/>
                    </a:lnTo>
                    <a:lnTo>
                      <a:pt x="29420" y="3375"/>
                    </a:lnTo>
                    <a:lnTo>
                      <a:pt x="21293" y="3375"/>
                    </a:lnTo>
                    <a:lnTo>
                      <a:pt x="13926" y="10694"/>
                    </a:lnTo>
                    <a:lnTo>
                      <a:pt x="8016" y="10694"/>
                    </a:lnTo>
                    <a:lnTo>
                      <a:pt x="6844" y="11882"/>
                    </a:lnTo>
                    <a:lnTo>
                      <a:pt x="3660" y="11882"/>
                    </a:lnTo>
                    <a:lnTo>
                      <a:pt x="2377" y="13245"/>
                    </a:lnTo>
                    <a:lnTo>
                      <a:pt x="2377" y="17189"/>
                    </a:lnTo>
                    <a:lnTo>
                      <a:pt x="0" y="19645"/>
                    </a:lnTo>
                    <a:lnTo>
                      <a:pt x="0" y="20659"/>
                    </a:lnTo>
                    <a:lnTo>
                      <a:pt x="190" y="20659"/>
                    </a:lnTo>
                    <a:lnTo>
                      <a:pt x="190" y="19724"/>
                    </a:lnTo>
                    <a:lnTo>
                      <a:pt x="2567" y="17269"/>
                    </a:lnTo>
                    <a:lnTo>
                      <a:pt x="2567" y="13324"/>
                    </a:lnTo>
                    <a:lnTo>
                      <a:pt x="3739" y="12088"/>
                    </a:lnTo>
                    <a:lnTo>
                      <a:pt x="6923" y="12088"/>
                    </a:lnTo>
                    <a:lnTo>
                      <a:pt x="8096" y="10900"/>
                    </a:lnTo>
                    <a:lnTo>
                      <a:pt x="14005" y="10900"/>
                    </a:lnTo>
                    <a:lnTo>
                      <a:pt x="21372" y="3565"/>
                    </a:lnTo>
                    <a:lnTo>
                      <a:pt x="29341" y="3565"/>
                    </a:lnTo>
                    <a:lnTo>
                      <a:pt x="31844" y="6147"/>
                    </a:lnTo>
                    <a:lnTo>
                      <a:pt x="34838" y="6147"/>
                    </a:lnTo>
                    <a:lnTo>
                      <a:pt x="40826" y="206"/>
                    </a:lnTo>
                    <a:lnTo>
                      <a:pt x="55354" y="206"/>
                    </a:lnTo>
                    <a:lnTo>
                      <a:pt x="57144" y="1980"/>
                    </a:lnTo>
                    <a:lnTo>
                      <a:pt x="65541" y="1980"/>
                    </a:lnTo>
                    <a:lnTo>
                      <a:pt x="65541" y="1790"/>
                    </a:lnTo>
                    <a:lnTo>
                      <a:pt x="57223" y="1790"/>
                    </a:lnTo>
                    <a:lnTo>
                      <a:pt x="554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2216225" y="2328550"/>
                <a:ext cx="1225450" cy="460250"/>
              </a:xfrm>
              <a:custGeom>
                <a:avLst/>
                <a:gdLst/>
                <a:ahLst/>
                <a:cxnLst/>
                <a:rect l="l" t="t" r="r" b="b"/>
                <a:pathLst>
                  <a:path w="49018" h="18410" extrusionOk="0">
                    <a:moveTo>
                      <a:pt x="37928" y="0"/>
                    </a:moveTo>
                    <a:lnTo>
                      <a:pt x="31242" y="6923"/>
                    </a:lnTo>
                    <a:lnTo>
                      <a:pt x="13039" y="6923"/>
                    </a:lnTo>
                    <a:lnTo>
                      <a:pt x="9950" y="10076"/>
                    </a:lnTo>
                    <a:lnTo>
                      <a:pt x="9902" y="10092"/>
                    </a:lnTo>
                    <a:lnTo>
                      <a:pt x="9902" y="12357"/>
                    </a:lnTo>
                    <a:lnTo>
                      <a:pt x="7130" y="15162"/>
                    </a:lnTo>
                    <a:lnTo>
                      <a:pt x="7130" y="17110"/>
                    </a:lnTo>
                    <a:lnTo>
                      <a:pt x="5878" y="18219"/>
                    </a:lnTo>
                    <a:lnTo>
                      <a:pt x="2488" y="18219"/>
                    </a:lnTo>
                    <a:lnTo>
                      <a:pt x="1189" y="17031"/>
                    </a:lnTo>
                    <a:lnTo>
                      <a:pt x="1" y="17031"/>
                    </a:lnTo>
                    <a:lnTo>
                      <a:pt x="1" y="17221"/>
                    </a:lnTo>
                    <a:lnTo>
                      <a:pt x="1141" y="17221"/>
                    </a:lnTo>
                    <a:lnTo>
                      <a:pt x="2409" y="18409"/>
                    </a:lnTo>
                    <a:lnTo>
                      <a:pt x="5942" y="18409"/>
                    </a:lnTo>
                    <a:lnTo>
                      <a:pt x="7336" y="17189"/>
                    </a:lnTo>
                    <a:lnTo>
                      <a:pt x="7336" y="15241"/>
                    </a:lnTo>
                    <a:lnTo>
                      <a:pt x="10108" y="12437"/>
                    </a:lnTo>
                    <a:lnTo>
                      <a:pt x="10108" y="10171"/>
                    </a:lnTo>
                    <a:lnTo>
                      <a:pt x="13118" y="7129"/>
                    </a:lnTo>
                    <a:lnTo>
                      <a:pt x="31321" y="7129"/>
                    </a:lnTo>
                    <a:lnTo>
                      <a:pt x="38007" y="190"/>
                    </a:lnTo>
                    <a:lnTo>
                      <a:pt x="45912" y="190"/>
                    </a:lnTo>
                    <a:lnTo>
                      <a:pt x="48780" y="2963"/>
                    </a:lnTo>
                    <a:lnTo>
                      <a:pt x="48796" y="3834"/>
                    </a:lnTo>
                    <a:lnTo>
                      <a:pt x="45992" y="982"/>
                    </a:lnTo>
                    <a:lnTo>
                      <a:pt x="37928" y="982"/>
                    </a:lnTo>
                    <a:lnTo>
                      <a:pt x="31242" y="7716"/>
                    </a:lnTo>
                    <a:lnTo>
                      <a:pt x="13372" y="7716"/>
                    </a:lnTo>
                    <a:lnTo>
                      <a:pt x="12279" y="8872"/>
                    </a:lnTo>
                    <a:lnTo>
                      <a:pt x="12279" y="10884"/>
                    </a:lnTo>
                    <a:lnTo>
                      <a:pt x="12484" y="10884"/>
                    </a:lnTo>
                    <a:lnTo>
                      <a:pt x="12484" y="8951"/>
                    </a:lnTo>
                    <a:lnTo>
                      <a:pt x="13451" y="7922"/>
                    </a:lnTo>
                    <a:lnTo>
                      <a:pt x="31321" y="7922"/>
                    </a:lnTo>
                    <a:lnTo>
                      <a:pt x="38007" y="1188"/>
                    </a:lnTo>
                    <a:lnTo>
                      <a:pt x="45912" y="1188"/>
                    </a:lnTo>
                    <a:lnTo>
                      <a:pt x="49017" y="4357"/>
                    </a:lnTo>
                    <a:lnTo>
                      <a:pt x="48986" y="2884"/>
                    </a:lnTo>
                    <a:lnTo>
                      <a:pt x="459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2338600" y="2308750"/>
                <a:ext cx="1145850" cy="383400"/>
              </a:xfrm>
              <a:custGeom>
                <a:avLst/>
                <a:gdLst/>
                <a:ahLst/>
                <a:cxnLst/>
                <a:rect l="l" t="t" r="r" b="b"/>
                <a:pathLst>
                  <a:path w="45834" h="15336" extrusionOk="0">
                    <a:moveTo>
                      <a:pt x="32763" y="0"/>
                    </a:moveTo>
                    <a:lnTo>
                      <a:pt x="25919" y="6923"/>
                    </a:lnTo>
                    <a:lnTo>
                      <a:pt x="10457" y="6923"/>
                    </a:lnTo>
                    <a:lnTo>
                      <a:pt x="8096" y="4547"/>
                    </a:lnTo>
                    <a:lnTo>
                      <a:pt x="4215" y="4547"/>
                    </a:lnTo>
                    <a:lnTo>
                      <a:pt x="3233" y="5513"/>
                    </a:lnTo>
                    <a:lnTo>
                      <a:pt x="3233" y="12009"/>
                    </a:lnTo>
                    <a:lnTo>
                      <a:pt x="1" y="15209"/>
                    </a:lnTo>
                    <a:lnTo>
                      <a:pt x="143" y="15336"/>
                    </a:lnTo>
                    <a:lnTo>
                      <a:pt x="3423" y="12088"/>
                    </a:lnTo>
                    <a:lnTo>
                      <a:pt x="3423" y="5593"/>
                    </a:lnTo>
                    <a:lnTo>
                      <a:pt x="4294" y="4753"/>
                    </a:lnTo>
                    <a:lnTo>
                      <a:pt x="8017" y="4753"/>
                    </a:lnTo>
                    <a:lnTo>
                      <a:pt x="10378" y="7129"/>
                    </a:lnTo>
                    <a:lnTo>
                      <a:pt x="25999" y="7129"/>
                    </a:lnTo>
                    <a:lnTo>
                      <a:pt x="32843" y="190"/>
                    </a:lnTo>
                    <a:lnTo>
                      <a:pt x="43916" y="190"/>
                    </a:lnTo>
                    <a:lnTo>
                      <a:pt x="45691" y="1933"/>
                    </a:lnTo>
                    <a:lnTo>
                      <a:pt x="45833" y="1774"/>
                    </a:lnTo>
                    <a:lnTo>
                      <a:pt x="44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2270875" y="2288925"/>
                <a:ext cx="1995000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79800" h="15448" extrusionOk="0">
                    <a:moveTo>
                      <a:pt x="34886" y="1"/>
                    </a:moveTo>
                    <a:lnTo>
                      <a:pt x="28074" y="6734"/>
                    </a:lnTo>
                    <a:lnTo>
                      <a:pt x="13720" y="6734"/>
                    </a:lnTo>
                    <a:lnTo>
                      <a:pt x="11360" y="4358"/>
                    </a:lnTo>
                    <a:lnTo>
                      <a:pt x="6084" y="4358"/>
                    </a:lnTo>
                    <a:lnTo>
                      <a:pt x="5150" y="5482"/>
                    </a:lnTo>
                    <a:lnTo>
                      <a:pt x="5150" y="11978"/>
                    </a:lnTo>
                    <a:lnTo>
                      <a:pt x="1918" y="15242"/>
                    </a:lnTo>
                    <a:lnTo>
                      <a:pt x="1" y="15242"/>
                    </a:lnTo>
                    <a:lnTo>
                      <a:pt x="1" y="15447"/>
                    </a:lnTo>
                    <a:lnTo>
                      <a:pt x="1997" y="15447"/>
                    </a:lnTo>
                    <a:lnTo>
                      <a:pt x="5340" y="12057"/>
                    </a:lnTo>
                    <a:lnTo>
                      <a:pt x="5340" y="5546"/>
                    </a:lnTo>
                    <a:lnTo>
                      <a:pt x="6179" y="4548"/>
                    </a:lnTo>
                    <a:lnTo>
                      <a:pt x="11281" y="4548"/>
                    </a:lnTo>
                    <a:lnTo>
                      <a:pt x="13641" y="6924"/>
                    </a:lnTo>
                    <a:lnTo>
                      <a:pt x="28153" y="6924"/>
                    </a:lnTo>
                    <a:lnTo>
                      <a:pt x="34997" y="191"/>
                    </a:lnTo>
                    <a:lnTo>
                      <a:pt x="79800" y="191"/>
                    </a:lnTo>
                    <a:lnTo>
                      <a:pt x="798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2607925" y="2239425"/>
                <a:ext cx="8507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34031" h="7526" extrusionOk="0">
                    <a:moveTo>
                      <a:pt x="20580" y="1"/>
                    </a:moveTo>
                    <a:lnTo>
                      <a:pt x="14592" y="5736"/>
                    </a:lnTo>
                    <a:lnTo>
                      <a:pt x="11978" y="5736"/>
                    </a:lnTo>
                    <a:lnTo>
                      <a:pt x="11075" y="4944"/>
                    </a:lnTo>
                    <a:lnTo>
                      <a:pt x="9665" y="4944"/>
                    </a:lnTo>
                    <a:lnTo>
                      <a:pt x="7653" y="6924"/>
                    </a:lnTo>
                    <a:lnTo>
                      <a:pt x="1363" y="6924"/>
                    </a:lnTo>
                    <a:lnTo>
                      <a:pt x="460" y="5942"/>
                    </a:lnTo>
                    <a:lnTo>
                      <a:pt x="5562" y="5942"/>
                    </a:lnTo>
                    <a:lnTo>
                      <a:pt x="7193" y="4310"/>
                    </a:lnTo>
                    <a:lnTo>
                      <a:pt x="7051" y="4167"/>
                    </a:lnTo>
                    <a:lnTo>
                      <a:pt x="5467" y="5736"/>
                    </a:lnTo>
                    <a:lnTo>
                      <a:pt x="1" y="5736"/>
                    </a:lnTo>
                    <a:lnTo>
                      <a:pt x="1268" y="7130"/>
                    </a:lnTo>
                    <a:lnTo>
                      <a:pt x="7732" y="7130"/>
                    </a:lnTo>
                    <a:lnTo>
                      <a:pt x="9744" y="5149"/>
                    </a:lnTo>
                    <a:lnTo>
                      <a:pt x="11011" y="5149"/>
                    </a:lnTo>
                    <a:lnTo>
                      <a:pt x="11899" y="5942"/>
                    </a:lnTo>
                    <a:lnTo>
                      <a:pt x="14671" y="5942"/>
                    </a:lnTo>
                    <a:lnTo>
                      <a:pt x="20660" y="191"/>
                    </a:lnTo>
                    <a:lnTo>
                      <a:pt x="25476" y="191"/>
                    </a:lnTo>
                    <a:lnTo>
                      <a:pt x="32969" y="207"/>
                    </a:lnTo>
                    <a:lnTo>
                      <a:pt x="33540" y="793"/>
                    </a:lnTo>
                    <a:lnTo>
                      <a:pt x="21135" y="793"/>
                    </a:lnTo>
                    <a:lnTo>
                      <a:pt x="14544" y="7320"/>
                    </a:lnTo>
                    <a:lnTo>
                      <a:pt x="10473" y="7320"/>
                    </a:lnTo>
                    <a:lnTo>
                      <a:pt x="10473" y="7526"/>
                    </a:lnTo>
                    <a:lnTo>
                      <a:pt x="14624" y="7526"/>
                    </a:lnTo>
                    <a:lnTo>
                      <a:pt x="21214" y="983"/>
                    </a:lnTo>
                    <a:lnTo>
                      <a:pt x="34031" y="983"/>
                    </a:lnTo>
                    <a:lnTo>
                      <a:pt x="33048" y="16"/>
                    </a:lnTo>
                    <a:lnTo>
                      <a:pt x="254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2686750" y="2749175"/>
                <a:ext cx="1346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965" extrusionOk="0">
                    <a:moveTo>
                      <a:pt x="1601" y="0"/>
                    </a:moveTo>
                    <a:lnTo>
                      <a:pt x="1" y="1648"/>
                    </a:lnTo>
                    <a:lnTo>
                      <a:pt x="143" y="1790"/>
                    </a:lnTo>
                    <a:lnTo>
                      <a:pt x="1680" y="206"/>
                    </a:lnTo>
                    <a:lnTo>
                      <a:pt x="3470" y="206"/>
                    </a:lnTo>
                    <a:lnTo>
                      <a:pt x="5229" y="1965"/>
                    </a:lnTo>
                    <a:lnTo>
                      <a:pt x="5387" y="1822"/>
                    </a:lnTo>
                    <a:lnTo>
                      <a:pt x="3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3467400" y="217645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2234450" y="2646575"/>
                <a:ext cx="467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1" extrusionOk="0">
                    <a:moveTo>
                      <a:pt x="935" y="1"/>
                    </a:moveTo>
                    <a:cubicBezTo>
                      <a:pt x="428" y="1"/>
                      <a:pt x="0" y="429"/>
                      <a:pt x="0" y="936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6"/>
                    </a:cubicBezTo>
                    <a:cubicBezTo>
                      <a:pt x="1870" y="429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2175025" y="2735700"/>
                <a:ext cx="467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36" y="0"/>
                    </a:moveTo>
                    <a:cubicBezTo>
                      <a:pt x="429" y="0"/>
                      <a:pt x="1" y="428"/>
                      <a:pt x="1" y="935"/>
                    </a:cubicBezTo>
                    <a:cubicBezTo>
                      <a:pt x="1" y="1442"/>
                      <a:pt x="429" y="1870"/>
                      <a:pt x="936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28"/>
                      <a:pt x="1458" y="0"/>
                      <a:pt x="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2502175" y="2587175"/>
                <a:ext cx="463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70" extrusionOk="0">
                    <a:moveTo>
                      <a:pt x="920" y="0"/>
                    </a:moveTo>
                    <a:cubicBezTo>
                      <a:pt x="413" y="0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20" y="1870"/>
                    </a:cubicBezTo>
                    <a:cubicBezTo>
                      <a:pt x="1443" y="1870"/>
                      <a:pt x="1854" y="1442"/>
                      <a:pt x="1854" y="935"/>
                    </a:cubicBezTo>
                    <a:cubicBezTo>
                      <a:pt x="1854" y="428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2774275" y="2309925"/>
                <a:ext cx="46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1" extrusionOk="0">
                    <a:moveTo>
                      <a:pt x="935" y="1"/>
                    </a:moveTo>
                    <a:cubicBezTo>
                      <a:pt x="413" y="1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35" y="1870"/>
                    </a:cubicBezTo>
                    <a:cubicBezTo>
                      <a:pt x="1442" y="1870"/>
                      <a:pt x="1870" y="1442"/>
                      <a:pt x="1870" y="935"/>
                    </a:cubicBezTo>
                    <a:cubicBezTo>
                      <a:pt x="1870" y="428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2803975" y="2780450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3462250" y="233487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28" y="1"/>
                      <a:pt x="0" y="413"/>
                      <a:pt x="0" y="935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3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3165600" y="2141600"/>
                <a:ext cx="463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70" extrusionOk="0">
                    <a:moveTo>
                      <a:pt x="919" y="1"/>
                    </a:moveTo>
                    <a:cubicBezTo>
                      <a:pt x="412" y="1"/>
                      <a:pt x="0" y="428"/>
                      <a:pt x="0" y="935"/>
                    </a:cubicBezTo>
                    <a:cubicBezTo>
                      <a:pt x="0" y="1442"/>
                      <a:pt x="412" y="1870"/>
                      <a:pt x="919" y="1870"/>
                    </a:cubicBezTo>
                    <a:cubicBezTo>
                      <a:pt x="1442" y="1870"/>
                      <a:pt x="1854" y="1442"/>
                      <a:pt x="1854" y="935"/>
                    </a:cubicBezTo>
                    <a:cubicBezTo>
                      <a:pt x="1854" y="428"/>
                      <a:pt x="1442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9"/>
              <p:cNvSpPr/>
              <p:nvPr/>
            </p:nvSpPr>
            <p:spPr>
              <a:xfrm>
                <a:off x="2843600" y="24042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9"/>
              <p:cNvSpPr/>
              <p:nvPr/>
            </p:nvSpPr>
            <p:spPr>
              <a:xfrm>
                <a:off x="2249500" y="248340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9"/>
              <p:cNvSpPr/>
              <p:nvPr/>
            </p:nvSpPr>
            <p:spPr>
              <a:xfrm>
                <a:off x="2864575" y="2111500"/>
                <a:ext cx="2170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8683" h="1015" extrusionOk="0">
                    <a:moveTo>
                      <a:pt x="8556" y="0"/>
                    </a:moveTo>
                    <a:lnTo>
                      <a:pt x="7700" y="808"/>
                    </a:lnTo>
                    <a:lnTo>
                      <a:pt x="730" y="808"/>
                    </a:lnTo>
                    <a:lnTo>
                      <a:pt x="128" y="238"/>
                    </a:lnTo>
                    <a:lnTo>
                      <a:pt x="1" y="381"/>
                    </a:lnTo>
                    <a:lnTo>
                      <a:pt x="650" y="1014"/>
                    </a:lnTo>
                    <a:lnTo>
                      <a:pt x="7780" y="1014"/>
                    </a:lnTo>
                    <a:lnTo>
                      <a:pt x="8683" y="143"/>
                    </a:lnTo>
                    <a:lnTo>
                      <a:pt x="8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9"/>
              <p:cNvSpPr/>
              <p:nvPr/>
            </p:nvSpPr>
            <p:spPr>
              <a:xfrm>
                <a:off x="3067775" y="20790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19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9"/>
              <p:cNvSpPr/>
              <p:nvPr/>
            </p:nvSpPr>
            <p:spPr>
              <a:xfrm>
                <a:off x="2827750" y="207190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74"/>
                    </a:moveTo>
                    <a:cubicBezTo>
                      <a:pt x="1490" y="174"/>
                      <a:pt x="1870" y="555"/>
                      <a:pt x="1870" y="1014"/>
                    </a:cubicBezTo>
                    <a:cubicBezTo>
                      <a:pt x="1870" y="1474"/>
                      <a:pt x="1490" y="1838"/>
                      <a:pt x="1030" y="1838"/>
                    </a:cubicBezTo>
                    <a:cubicBezTo>
                      <a:pt x="571" y="1838"/>
                      <a:pt x="206" y="1474"/>
                      <a:pt x="206" y="1014"/>
                    </a:cubicBezTo>
                    <a:cubicBezTo>
                      <a:pt x="206" y="555"/>
                      <a:pt x="571" y="174"/>
                      <a:pt x="1030" y="174"/>
                    </a:cubicBezTo>
                    <a:close/>
                    <a:moveTo>
                      <a:pt x="1030" y="0"/>
                    </a:moveTo>
                    <a:cubicBezTo>
                      <a:pt x="476" y="0"/>
                      <a:pt x="0" y="460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60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9"/>
              <p:cNvSpPr/>
              <p:nvPr/>
            </p:nvSpPr>
            <p:spPr>
              <a:xfrm>
                <a:off x="3261825" y="21194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1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1" y="206"/>
                    </a:cubicBezTo>
                    <a:close/>
                    <a:moveTo>
                      <a:pt x="1031" y="0"/>
                    </a:moveTo>
                    <a:cubicBezTo>
                      <a:pt x="460" y="0"/>
                      <a:pt x="1" y="460"/>
                      <a:pt x="1" y="1030"/>
                    </a:cubicBezTo>
                    <a:cubicBezTo>
                      <a:pt x="1" y="1600"/>
                      <a:pt x="476" y="2060"/>
                      <a:pt x="1031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60"/>
                      <a:pt x="1585" y="0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9"/>
              <p:cNvSpPr/>
              <p:nvPr/>
            </p:nvSpPr>
            <p:spPr>
              <a:xfrm>
                <a:off x="3004400" y="222357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191"/>
                    </a:moveTo>
                    <a:cubicBezTo>
                      <a:pt x="1489" y="191"/>
                      <a:pt x="1870" y="571"/>
                      <a:pt x="1870" y="1031"/>
                    </a:cubicBezTo>
                    <a:cubicBezTo>
                      <a:pt x="1870" y="1474"/>
                      <a:pt x="1489" y="1855"/>
                      <a:pt x="1030" y="1855"/>
                    </a:cubicBezTo>
                    <a:cubicBezTo>
                      <a:pt x="586" y="1855"/>
                      <a:pt x="206" y="1474"/>
                      <a:pt x="206" y="1031"/>
                    </a:cubicBezTo>
                    <a:cubicBezTo>
                      <a:pt x="206" y="571"/>
                      <a:pt x="586" y="191"/>
                      <a:pt x="1030" y="191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0" y="445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584" y="2060"/>
                      <a:pt x="2060" y="1601"/>
                      <a:pt x="2060" y="1031"/>
                    </a:cubicBezTo>
                    <a:cubicBezTo>
                      <a:pt x="2060" y="445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9"/>
              <p:cNvSpPr/>
              <p:nvPr/>
            </p:nvSpPr>
            <p:spPr>
              <a:xfrm>
                <a:off x="2301375" y="26838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70"/>
                      <a:pt x="1870" y="1030"/>
                    </a:cubicBezTo>
                    <a:cubicBezTo>
                      <a:pt x="1870" y="1489"/>
                      <a:pt x="1490" y="1869"/>
                      <a:pt x="1030" y="1869"/>
                    </a:cubicBezTo>
                    <a:cubicBezTo>
                      <a:pt x="571" y="1869"/>
                      <a:pt x="207" y="1489"/>
                      <a:pt x="207" y="1030"/>
                    </a:cubicBezTo>
                    <a:cubicBezTo>
                      <a:pt x="207" y="570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59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59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9"/>
              <p:cNvSpPr/>
              <p:nvPr/>
            </p:nvSpPr>
            <p:spPr>
              <a:xfrm>
                <a:off x="2133050" y="245607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0" y="206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60"/>
                      <a:pt x="1" y="1030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585" y="2060"/>
                      <a:pt x="2060" y="1601"/>
                      <a:pt x="2060" y="1030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9"/>
              <p:cNvSpPr/>
              <p:nvPr/>
            </p:nvSpPr>
            <p:spPr>
              <a:xfrm>
                <a:off x="2603575" y="2817275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07"/>
                    </a:moveTo>
                    <a:cubicBezTo>
                      <a:pt x="1490" y="207"/>
                      <a:pt x="1854" y="587"/>
                      <a:pt x="1854" y="1047"/>
                    </a:cubicBezTo>
                    <a:cubicBezTo>
                      <a:pt x="1854" y="1490"/>
                      <a:pt x="1490" y="1870"/>
                      <a:pt x="1030" y="1870"/>
                    </a:cubicBezTo>
                    <a:cubicBezTo>
                      <a:pt x="571" y="1870"/>
                      <a:pt x="191" y="1490"/>
                      <a:pt x="191" y="1047"/>
                    </a:cubicBezTo>
                    <a:cubicBezTo>
                      <a:pt x="191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31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585" y="2076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9"/>
              <p:cNvSpPr/>
              <p:nvPr/>
            </p:nvSpPr>
            <p:spPr>
              <a:xfrm>
                <a:off x="2647925" y="27828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9"/>
              <p:cNvSpPr/>
              <p:nvPr/>
            </p:nvSpPr>
            <p:spPr>
              <a:xfrm>
                <a:off x="3964850" y="2084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73"/>
                      <a:pt x="1490" y="1854"/>
                      <a:pt x="1030" y="1854"/>
                    </a:cubicBezTo>
                    <a:cubicBezTo>
                      <a:pt x="587" y="1854"/>
                      <a:pt x="206" y="1473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44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32" name="Google Shape;432;p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323150" y="42074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282150" y="35596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363950" y="4332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38" name="Google Shape;438;p10"/>
          <p:cNvGrpSpPr/>
          <p:nvPr/>
        </p:nvGrpSpPr>
        <p:grpSpPr>
          <a:xfrm>
            <a:off x="-1642006" y="-243575"/>
            <a:ext cx="3539356" cy="2528970"/>
            <a:chOff x="-1642006" y="-243575"/>
            <a:chExt cx="3539356" cy="2528970"/>
          </a:xfrm>
        </p:grpSpPr>
        <p:grpSp>
          <p:nvGrpSpPr>
            <p:cNvPr id="439" name="Google Shape;439;p10"/>
            <p:cNvGrpSpPr/>
            <p:nvPr/>
          </p:nvGrpSpPr>
          <p:grpSpPr>
            <a:xfrm flipH="1">
              <a:off x="-1642006" y="159248"/>
              <a:ext cx="3134546" cy="2126147"/>
              <a:chOff x="2280775" y="570800"/>
              <a:chExt cx="1702725" cy="1154950"/>
            </a:xfrm>
          </p:grpSpPr>
          <p:sp>
            <p:nvSpPr>
              <p:cNvPr id="440" name="Google Shape;440;p10"/>
              <p:cNvSpPr/>
              <p:nvPr/>
            </p:nvSpPr>
            <p:spPr>
              <a:xfrm>
                <a:off x="2562775" y="1179175"/>
                <a:ext cx="1420725" cy="546575"/>
              </a:xfrm>
              <a:custGeom>
                <a:avLst/>
                <a:gdLst/>
                <a:ahLst/>
                <a:cxnLst/>
                <a:rect l="l" t="t" r="r" b="b"/>
                <a:pathLst>
                  <a:path w="56829" h="21863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777" y="871"/>
                    </a:lnTo>
                    <a:lnTo>
                      <a:pt x="777" y="6495"/>
                    </a:lnTo>
                    <a:lnTo>
                      <a:pt x="15843" y="21831"/>
                    </a:lnTo>
                    <a:lnTo>
                      <a:pt x="15875" y="21863"/>
                    </a:lnTo>
                    <a:lnTo>
                      <a:pt x="56828" y="21863"/>
                    </a:lnTo>
                    <a:lnTo>
                      <a:pt x="56828" y="21673"/>
                    </a:lnTo>
                    <a:lnTo>
                      <a:pt x="15954" y="21673"/>
                    </a:lnTo>
                    <a:lnTo>
                      <a:pt x="983" y="6416"/>
                    </a:lnTo>
                    <a:lnTo>
                      <a:pt x="983" y="77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2385350" y="1087275"/>
                <a:ext cx="1598150" cy="574325"/>
              </a:xfrm>
              <a:custGeom>
                <a:avLst/>
                <a:gdLst/>
                <a:ahLst/>
                <a:cxnLst/>
                <a:rect l="l" t="t" r="r" b="b"/>
                <a:pathLst>
                  <a:path w="63926" h="22973" extrusionOk="0">
                    <a:moveTo>
                      <a:pt x="1901" y="1"/>
                    </a:moveTo>
                    <a:lnTo>
                      <a:pt x="0" y="1886"/>
                    </a:lnTo>
                    <a:lnTo>
                      <a:pt x="127" y="2013"/>
                    </a:lnTo>
                    <a:lnTo>
                      <a:pt x="1981" y="191"/>
                    </a:lnTo>
                    <a:lnTo>
                      <a:pt x="9363" y="191"/>
                    </a:lnTo>
                    <a:lnTo>
                      <a:pt x="9854" y="824"/>
                    </a:lnTo>
                    <a:lnTo>
                      <a:pt x="9854" y="8096"/>
                    </a:lnTo>
                    <a:lnTo>
                      <a:pt x="24636" y="22972"/>
                    </a:lnTo>
                    <a:lnTo>
                      <a:pt x="63925" y="22972"/>
                    </a:lnTo>
                    <a:lnTo>
                      <a:pt x="63925" y="22766"/>
                    </a:lnTo>
                    <a:lnTo>
                      <a:pt x="24715" y="22766"/>
                    </a:lnTo>
                    <a:lnTo>
                      <a:pt x="10060" y="8017"/>
                    </a:lnTo>
                    <a:lnTo>
                      <a:pt x="10060" y="745"/>
                    </a:lnTo>
                    <a:lnTo>
                      <a:pt x="94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2329900" y="1057575"/>
                <a:ext cx="1653600" cy="579075"/>
              </a:xfrm>
              <a:custGeom>
                <a:avLst/>
                <a:gdLst/>
                <a:ahLst/>
                <a:cxnLst/>
                <a:rect l="l" t="t" r="r" b="b"/>
                <a:pathLst>
                  <a:path w="66144" h="23163" extrusionOk="0">
                    <a:moveTo>
                      <a:pt x="0" y="0"/>
                    </a:moveTo>
                    <a:lnTo>
                      <a:pt x="0" y="190"/>
                    </a:lnTo>
                    <a:lnTo>
                      <a:pt x="12278" y="190"/>
                    </a:lnTo>
                    <a:lnTo>
                      <a:pt x="13070" y="808"/>
                    </a:lnTo>
                    <a:lnTo>
                      <a:pt x="13070" y="8777"/>
                    </a:lnTo>
                    <a:lnTo>
                      <a:pt x="27297" y="23131"/>
                    </a:lnTo>
                    <a:lnTo>
                      <a:pt x="27329" y="23162"/>
                    </a:lnTo>
                    <a:lnTo>
                      <a:pt x="66143" y="23162"/>
                    </a:lnTo>
                    <a:lnTo>
                      <a:pt x="66143" y="22972"/>
                    </a:lnTo>
                    <a:lnTo>
                      <a:pt x="27408" y="22972"/>
                    </a:lnTo>
                    <a:lnTo>
                      <a:pt x="13261" y="8698"/>
                    </a:lnTo>
                    <a:lnTo>
                      <a:pt x="13261" y="713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2547725" y="1017975"/>
                <a:ext cx="1435775" cy="598875"/>
              </a:xfrm>
              <a:custGeom>
                <a:avLst/>
                <a:gdLst/>
                <a:ahLst/>
                <a:cxnLst/>
                <a:rect l="l" t="t" r="r" b="b"/>
                <a:pathLst>
                  <a:path w="57431" h="23955" extrusionOk="0">
                    <a:moveTo>
                      <a:pt x="1" y="0"/>
                    </a:moveTo>
                    <a:lnTo>
                      <a:pt x="1" y="190"/>
                    </a:lnTo>
                    <a:lnTo>
                      <a:pt x="4310" y="190"/>
                    </a:lnTo>
                    <a:lnTo>
                      <a:pt x="5340" y="1172"/>
                    </a:lnTo>
                    <a:lnTo>
                      <a:pt x="5340" y="9854"/>
                    </a:lnTo>
                    <a:lnTo>
                      <a:pt x="19059" y="23922"/>
                    </a:lnTo>
                    <a:lnTo>
                      <a:pt x="19091" y="23954"/>
                    </a:lnTo>
                    <a:lnTo>
                      <a:pt x="57430" y="23954"/>
                    </a:lnTo>
                    <a:lnTo>
                      <a:pt x="57430" y="23764"/>
                    </a:lnTo>
                    <a:lnTo>
                      <a:pt x="19186" y="23764"/>
                    </a:lnTo>
                    <a:lnTo>
                      <a:pt x="5546" y="9775"/>
                    </a:lnTo>
                    <a:lnTo>
                      <a:pt x="5546" y="1093"/>
                    </a:lnTo>
                    <a:lnTo>
                      <a:pt x="43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2442775" y="978350"/>
                <a:ext cx="1540725" cy="613925"/>
              </a:xfrm>
              <a:custGeom>
                <a:avLst/>
                <a:gdLst/>
                <a:ahLst/>
                <a:cxnLst/>
                <a:rect l="l" t="t" r="r" b="b"/>
                <a:pathLst>
                  <a:path w="61629" h="24557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9126" y="191"/>
                    </a:lnTo>
                    <a:lnTo>
                      <a:pt x="10330" y="1522"/>
                    </a:lnTo>
                    <a:lnTo>
                      <a:pt x="10330" y="10948"/>
                    </a:lnTo>
                    <a:lnTo>
                      <a:pt x="23733" y="24509"/>
                    </a:lnTo>
                    <a:lnTo>
                      <a:pt x="23780" y="24557"/>
                    </a:lnTo>
                    <a:lnTo>
                      <a:pt x="61628" y="24557"/>
                    </a:lnTo>
                    <a:lnTo>
                      <a:pt x="61628" y="24351"/>
                    </a:lnTo>
                    <a:lnTo>
                      <a:pt x="23859" y="24351"/>
                    </a:lnTo>
                    <a:lnTo>
                      <a:pt x="10536" y="10869"/>
                    </a:lnTo>
                    <a:lnTo>
                      <a:pt x="10536" y="1442"/>
                    </a:lnTo>
                    <a:lnTo>
                      <a:pt x="9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>
                <a:off x="2676850" y="934800"/>
                <a:ext cx="1306650" cy="637675"/>
              </a:xfrm>
              <a:custGeom>
                <a:avLst/>
                <a:gdLst/>
                <a:ahLst/>
                <a:cxnLst/>
                <a:rect l="l" t="t" r="r" b="b"/>
                <a:pathLst>
                  <a:path w="52266" h="25507" extrusionOk="0">
                    <a:moveTo>
                      <a:pt x="143" y="0"/>
                    </a:moveTo>
                    <a:lnTo>
                      <a:pt x="0" y="143"/>
                    </a:lnTo>
                    <a:lnTo>
                      <a:pt x="1965" y="2060"/>
                    </a:lnTo>
                    <a:lnTo>
                      <a:pt x="1965" y="12183"/>
                    </a:lnTo>
                    <a:lnTo>
                      <a:pt x="14845" y="25459"/>
                    </a:lnTo>
                    <a:lnTo>
                      <a:pt x="14892" y="25507"/>
                    </a:lnTo>
                    <a:lnTo>
                      <a:pt x="52265" y="25507"/>
                    </a:lnTo>
                    <a:lnTo>
                      <a:pt x="52265" y="25301"/>
                    </a:lnTo>
                    <a:lnTo>
                      <a:pt x="14972" y="25301"/>
                    </a:lnTo>
                    <a:lnTo>
                      <a:pt x="2155" y="12104"/>
                    </a:lnTo>
                    <a:lnTo>
                      <a:pt x="2155" y="198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>
                <a:off x="2508525" y="824675"/>
                <a:ext cx="1474975" cy="722850"/>
              </a:xfrm>
              <a:custGeom>
                <a:avLst/>
                <a:gdLst/>
                <a:ahLst/>
                <a:cxnLst/>
                <a:rect l="l" t="t" r="r" b="b"/>
                <a:pathLst>
                  <a:path w="58999" h="28914" extrusionOk="0">
                    <a:moveTo>
                      <a:pt x="3391" y="1"/>
                    </a:moveTo>
                    <a:lnTo>
                      <a:pt x="0" y="3439"/>
                    </a:lnTo>
                    <a:lnTo>
                      <a:pt x="143" y="3565"/>
                    </a:lnTo>
                    <a:lnTo>
                      <a:pt x="3470" y="207"/>
                    </a:lnTo>
                    <a:lnTo>
                      <a:pt x="6337" y="207"/>
                    </a:lnTo>
                    <a:lnTo>
                      <a:pt x="9490" y="3407"/>
                    </a:lnTo>
                    <a:lnTo>
                      <a:pt x="9490" y="16081"/>
                    </a:lnTo>
                    <a:lnTo>
                      <a:pt x="22085" y="28882"/>
                    </a:lnTo>
                    <a:lnTo>
                      <a:pt x="22101" y="28914"/>
                    </a:lnTo>
                    <a:lnTo>
                      <a:pt x="58998" y="28914"/>
                    </a:lnTo>
                    <a:lnTo>
                      <a:pt x="58998" y="28724"/>
                    </a:lnTo>
                    <a:lnTo>
                      <a:pt x="22180" y="28724"/>
                    </a:lnTo>
                    <a:lnTo>
                      <a:pt x="9680" y="16002"/>
                    </a:lnTo>
                    <a:lnTo>
                      <a:pt x="9680" y="3328"/>
                    </a:lnTo>
                    <a:lnTo>
                      <a:pt x="6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>
                <a:off x="2413850" y="804875"/>
                <a:ext cx="1569650" cy="718100"/>
              </a:xfrm>
              <a:custGeom>
                <a:avLst/>
                <a:gdLst/>
                <a:ahLst/>
                <a:cxnLst/>
                <a:rect l="l" t="t" r="r" b="b"/>
                <a:pathLst>
                  <a:path w="62786" h="28724" extrusionOk="0">
                    <a:moveTo>
                      <a:pt x="7178" y="1"/>
                    </a:moveTo>
                    <a:lnTo>
                      <a:pt x="4738" y="2377"/>
                    </a:lnTo>
                    <a:lnTo>
                      <a:pt x="1" y="2377"/>
                    </a:lnTo>
                    <a:lnTo>
                      <a:pt x="1" y="2583"/>
                    </a:lnTo>
                    <a:lnTo>
                      <a:pt x="4817" y="2583"/>
                    </a:lnTo>
                    <a:lnTo>
                      <a:pt x="7257" y="207"/>
                    </a:lnTo>
                    <a:lnTo>
                      <a:pt x="10901" y="207"/>
                    </a:lnTo>
                    <a:lnTo>
                      <a:pt x="14259" y="3597"/>
                    </a:lnTo>
                    <a:lnTo>
                      <a:pt x="14259" y="16382"/>
                    </a:lnTo>
                    <a:lnTo>
                      <a:pt x="26347" y="28676"/>
                    </a:lnTo>
                    <a:lnTo>
                      <a:pt x="26363" y="28723"/>
                    </a:lnTo>
                    <a:lnTo>
                      <a:pt x="62785" y="28723"/>
                    </a:lnTo>
                    <a:lnTo>
                      <a:pt x="62785" y="28517"/>
                    </a:lnTo>
                    <a:lnTo>
                      <a:pt x="26442" y="28517"/>
                    </a:lnTo>
                    <a:lnTo>
                      <a:pt x="14465" y="16303"/>
                    </a:lnTo>
                    <a:lnTo>
                      <a:pt x="14465" y="3502"/>
                    </a:lnTo>
                    <a:lnTo>
                      <a:pt x="109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>
                <a:off x="2946975" y="1316600"/>
                <a:ext cx="103652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41461" h="6671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559" y="6670"/>
                    </a:lnTo>
                    <a:lnTo>
                      <a:pt x="41460" y="6670"/>
                    </a:lnTo>
                    <a:lnTo>
                      <a:pt x="41460" y="6464"/>
                    </a:lnTo>
                    <a:lnTo>
                      <a:pt x="6638" y="646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0"/>
              <p:cNvSpPr/>
              <p:nvPr/>
            </p:nvSpPr>
            <p:spPr>
              <a:xfrm>
                <a:off x="2770325" y="666250"/>
                <a:ext cx="1213175" cy="752550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30102" extrusionOk="0">
                    <a:moveTo>
                      <a:pt x="0" y="1"/>
                    </a:moveTo>
                    <a:lnTo>
                      <a:pt x="0" y="2979"/>
                    </a:lnTo>
                    <a:lnTo>
                      <a:pt x="2377" y="5292"/>
                    </a:lnTo>
                    <a:lnTo>
                      <a:pt x="2377" y="19725"/>
                    </a:lnTo>
                    <a:lnTo>
                      <a:pt x="13039" y="30102"/>
                    </a:lnTo>
                    <a:lnTo>
                      <a:pt x="48526" y="30102"/>
                    </a:lnTo>
                    <a:lnTo>
                      <a:pt x="48526" y="29912"/>
                    </a:lnTo>
                    <a:lnTo>
                      <a:pt x="13118" y="29912"/>
                    </a:lnTo>
                    <a:lnTo>
                      <a:pt x="2583" y="19630"/>
                    </a:lnTo>
                    <a:lnTo>
                      <a:pt x="2583" y="5213"/>
                    </a:lnTo>
                    <a:lnTo>
                      <a:pt x="206" y="2900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0"/>
              <p:cNvSpPr/>
              <p:nvPr/>
            </p:nvSpPr>
            <p:spPr>
              <a:xfrm>
                <a:off x="2864575" y="798150"/>
                <a:ext cx="1118925" cy="606000"/>
              </a:xfrm>
              <a:custGeom>
                <a:avLst/>
                <a:gdLst/>
                <a:ahLst/>
                <a:cxnLst/>
                <a:rect l="l" t="t" r="r" b="b"/>
                <a:pathLst>
                  <a:path w="44757" h="24240" extrusionOk="0">
                    <a:moveTo>
                      <a:pt x="1" y="0"/>
                    </a:moveTo>
                    <a:lnTo>
                      <a:pt x="1" y="14132"/>
                    </a:lnTo>
                    <a:lnTo>
                      <a:pt x="10140" y="24240"/>
                    </a:lnTo>
                    <a:lnTo>
                      <a:pt x="44756" y="24240"/>
                    </a:lnTo>
                    <a:lnTo>
                      <a:pt x="44756" y="24034"/>
                    </a:lnTo>
                    <a:lnTo>
                      <a:pt x="10219" y="24034"/>
                    </a:lnTo>
                    <a:lnTo>
                      <a:pt x="191" y="1405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/>
              <p:nvPr/>
            </p:nvSpPr>
            <p:spPr>
              <a:xfrm>
                <a:off x="2857050" y="695175"/>
                <a:ext cx="1126450" cy="684025"/>
              </a:xfrm>
              <a:custGeom>
                <a:avLst/>
                <a:gdLst/>
                <a:ahLst/>
                <a:cxnLst/>
                <a:rect l="l" t="t" r="r" b="b"/>
                <a:pathLst>
                  <a:path w="45058" h="27361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1680" y="1901"/>
                    </a:lnTo>
                    <a:lnTo>
                      <a:pt x="1680" y="17760"/>
                    </a:lnTo>
                    <a:lnTo>
                      <a:pt x="11503" y="27361"/>
                    </a:lnTo>
                    <a:lnTo>
                      <a:pt x="45057" y="27361"/>
                    </a:lnTo>
                    <a:lnTo>
                      <a:pt x="45057" y="27170"/>
                    </a:lnTo>
                    <a:lnTo>
                      <a:pt x="11582" y="27170"/>
                    </a:lnTo>
                    <a:lnTo>
                      <a:pt x="1886" y="17681"/>
                    </a:lnTo>
                    <a:lnTo>
                      <a:pt x="1886" y="1822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0"/>
              <p:cNvSpPr/>
              <p:nvPr/>
            </p:nvSpPr>
            <p:spPr>
              <a:xfrm>
                <a:off x="2567525" y="596950"/>
                <a:ext cx="1415975" cy="72800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29120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12247" y="206"/>
                    </a:lnTo>
                    <a:lnTo>
                      <a:pt x="15241" y="3296"/>
                    </a:lnTo>
                    <a:lnTo>
                      <a:pt x="15241" y="20279"/>
                    </a:lnTo>
                    <a:lnTo>
                      <a:pt x="24256" y="29119"/>
                    </a:lnTo>
                    <a:lnTo>
                      <a:pt x="56638" y="29119"/>
                    </a:lnTo>
                    <a:lnTo>
                      <a:pt x="56638" y="28913"/>
                    </a:lnTo>
                    <a:lnTo>
                      <a:pt x="24335" y="28913"/>
                    </a:lnTo>
                    <a:lnTo>
                      <a:pt x="15447" y="20200"/>
                    </a:lnTo>
                    <a:lnTo>
                      <a:pt x="15447" y="3216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0"/>
              <p:cNvSpPr/>
              <p:nvPr/>
            </p:nvSpPr>
            <p:spPr>
              <a:xfrm>
                <a:off x="2357225" y="11233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1" y="412"/>
                      <a:pt x="1" y="935"/>
                    </a:cubicBezTo>
                    <a:cubicBezTo>
                      <a:pt x="1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/>
              <p:nvPr/>
            </p:nvSpPr>
            <p:spPr>
              <a:xfrm>
                <a:off x="2748525" y="633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20"/>
                    </a:cubicBezTo>
                    <a:cubicBezTo>
                      <a:pt x="1" y="1443"/>
                      <a:pt x="413" y="1854"/>
                      <a:pt x="936" y="1854"/>
                    </a:cubicBezTo>
                    <a:cubicBezTo>
                      <a:pt x="1443" y="1854"/>
                      <a:pt x="1870" y="1443"/>
                      <a:pt x="1870" y="920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0"/>
              <p:cNvSpPr/>
              <p:nvPr/>
            </p:nvSpPr>
            <p:spPr>
              <a:xfrm>
                <a:off x="2842800" y="6829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0"/>
              <p:cNvSpPr/>
              <p:nvPr/>
            </p:nvSpPr>
            <p:spPr>
              <a:xfrm>
                <a:off x="2530700" y="114827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2" y="0"/>
                      <a:pt x="1" y="412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0"/>
              <p:cNvSpPr/>
              <p:nvPr/>
            </p:nvSpPr>
            <p:spPr>
              <a:xfrm>
                <a:off x="2916875" y="12869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0"/>
              <p:cNvSpPr/>
              <p:nvPr/>
            </p:nvSpPr>
            <p:spPr>
              <a:xfrm>
                <a:off x="2280775" y="10314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54" y="587"/>
                      <a:pt x="1854" y="1046"/>
                    </a:cubicBezTo>
                    <a:cubicBezTo>
                      <a:pt x="1854" y="1506"/>
                      <a:pt x="1490" y="1870"/>
                      <a:pt x="1031" y="1870"/>
                    </a:cubicBezTo>
                    <a:cubicBezTo>
                      <a:pt x="571" y="1870"/>
                      <a:pt x="191" y="1506"/>
                      <a:pt x="191" y="1046"/>
                    </a:cubicBezTo>
                    <a:cubicBezTo>
                      <a:pt x="191" y="587"/>
                      <a:pt x="571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601"/>
                      <a:pt x="2060" y="1030"/>
                    </a:cubicBezTo>
                    <a:cubicBezTo>
                      <a:pt x="2060" y="444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0"/>
              <p:cNvSpPr/>
              <p:nvPr/>
            </p:nvSpPr>
            <p:spPr>
              <a:xfrm>
                <a:off x="2364750" y="842900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22"/>
                    </a:moveTo>
                    <a:cubicBezTo>
                      <a:pt x="1490" y="222"/>
                      <a:pt x="1870" y="603"/>
                      <a:pt x="1870" y="1062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6" y="1522"/>
                      <a:pt x="206" y="1062"/>
                    </a:cubicBezTo>
                    <a:cubicBezTo>
                      <a:pt x="206" y="603"/>
                      <a:pt x="587" y="222"/>
                      <a:pt x="1030" y="222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46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616" y="2076"/>
                      <a:pt x="2060" y="1617"/>
                      <a:pt x="2060" y="1046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0"/>
              <p:cNvSpPr/>
              <p:nvPr/>
            </p:nvSpPr>
            <p:spPr>
              <a:xfrm>
                <a:off x="2468925" y="9027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0" y="1870"/>
                      <a:pt x="190" y="1506"/>
                      <a:pt x="190" y="1046"/>
                    </a:cubicBezTo>
                    <a:cubicBezTo>
                      <a:pt x="190" y="587"/>
                      <a:pt x="570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0"/>
              <p:cNvSpPr/>
              <p:nvPr/>
            </p:nvSpPr>
            <p:spPr>
              <a:xfrm>
                <a:off x="2637250" y="892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0"/>
              <p:cNvSpPr/>
              <p:nvPr/>
            </p:nvSpPr>
            <p:spPr>
              <a:xfrm>
                <a:off x="2394450" y="9522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86"/>
                      <a:pt x="1870" y="1046"/>
                    </a:cubicBezTo>
                    <a:cubicBezTo>
                      <a:pt x="1870" y="1489"/>
                      <a:pt x="1490" y="1870"/>
                      <a:pt x="1030" y="1870"/>
                    </a:cubicBezTo>
                    <a:cubicBezTo>
                      <a:pt x="587" y="1870"/>
                      <a:pt x="207" y="1505"/>
                      <a:pt x="207" y="1046"/>
                    </a:cubicBezTo>
                    <a:cubicBezTo>
                      <a:pt x="207" y="586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7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0"/>
              <p:cNvSpPr/>
              <p:nvPr/>
            </p:nvSpPr>
            <p:spPr>
              <a:xfrm>
                <a:off x="2498625" y="99182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06"/>
                    </a:moveTo>
                    <a:cubicBezTo>
                      <a:pt x="1489" y="206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0" y="2060"/>
                      <a:pt x="2060" y="1601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0"/>
              <p:cNvSpPr/>
              <p:nvPr/>
            </p:nvSpPr>
            <p:spPr>
              <a:xfrm>
                <a:off x="2840025" y="7490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23"/>
                    </a:moveTo>
                    <a:cubicBezTo>
                      <a:pt x="1490" y="223"/>
                      <a:pt x="1870" y="603"/>
                      <a:pt x="1870" y="1047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7" y="1506"/>
                      <a:pt x="207" y="1047"/>
                    </a:cubicBezTo>
                    <a:cubicBezTo>
                      <a:pt x="207" y="603"/>
                      <a:pt x="587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617" y="2060"/>
                      <a:pt x="2060" y="1601"/>
                      <a:pt x="2060" y="1031"/>
                    </a:cubicBezTo>
                    <a:cubicBezTo>
                      <a:pt x="2060" y="460"/>
                      <a:pt x="1601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0"/>
              <p:cNvSpPr/>
              <p:nvPr/>
            </p:nvSpPr>
            <p:spPr>
              <a:xfrm>
                <a:off x="2518425" y="570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23"/>
                    </a:moveTo>
                    <a:cubicBezTo>
                      <a:pt x="1490" y="223"/>
                      <a:pt x="1854" y="603"/>
                      <a:pt x="1854" y="1046"/>
                    </a:cubicBezTo>
                    <a:cubicBezTo>
                      <a:pt x="1854" y="1506"/>
                      <a:pt x="1490" y="1886"/>
                      <a:pt x="1030" y="1886"/>
                    </a:cubicBezTo>
                    <a:cubicBezTo>
                      <a:pt x="571" y="1886"/>
                      <a:pt x="191" y="1506"/>
                      <a:pt x="191" y="1046"/>
                    </a:cubicBezTo>
                    <a:cubicBezTo>
                      <a:pt x="191" y="603"/>
                      <a:pt x="571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1" y="2060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66" name="Google Shape;466;p10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-293125" y="8881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10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20000" y="6336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-2435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>
            <a:off x="7370500" y="2551650"/>
            <a:ext cx="1600406" cy="3176028"/>
            <a:chOff x="7370500" y="2551650"/>
            <a:chExt cx="1600406" cy="3176028"/>
          </a:xfrm>
        </p:grpSpPr>
        <p:grpSp>
          <p:nvGrpSpPr>
            <p:cNvPr id="470" name="Google Shape;470;p10"/>
            <p:cNvGrpSpPr/>
            <p:nvPr/>
          </p:nvGrpSpPr>
          <p:grpSpPr>
            <a:xfrm flipH="1">
              <a:off x="7929690" y="3156034"/>
              <a:ext cx="1041216" cy="2571644"/>
              <a:chOff x="4709050" y="974800"/>
              <a:chExt cx="684425" cy="1690425"/>
            </a:xfrm>
          </p:grpSpPr>
          <p:sp>
            <p:nvSpPr>
              <p:cNvPr id="471" name="Google Shape;471;p10"/>
              <p:cNvSpPr/>
              <p:nvPr/>
            </p:nvSpPr>
            <p:spPr>
              <a:xfrm>
                <a:off x="4909450" y="1554625"/>
                <a:ext cx="445600" cy="869400"/>
              </a:xfrm>
              <a:custGeom>
                <a:avLst/>
                <a:gdLst/>
                <a:ahLst/>
                <a:cxnLst/>
                <a:rect l="l" t="t" r="r" b="b"/>
                <a:pathLst>
                  <a:path w="17824" h="34776" extrusionOk="0">
                    <a:moveTo>
                      <a:pt x="16303" y="1"/>
                    </a:moveTo>
                    <a:lnTo>
                      <a:pt x="13832" y="2377"/>
                    </a:lnTo>
                    <a:lnTo>
                      <a:pt x="9887" y="2377"/>
                    </a:lnTo>
                    <a:lnTo>
                      <a:pt x="8524" y="3645"/>
                    </a:lnTo>
                    <a:lnTo>
                      <a:pt x="8524" y="6829"/>
                    </a:lnTo>
                    <a:lnTo>
                      <a:pt x="7336" y="8001"/>
                    </a:lnTo>
                    <a:lnTo>
                      <a:pt x="7336" y="13895"/>
                    </a:lnTo>
                    <a:lnTo>
                      <a:pt x="48" y="21246"/>
                    </a:lnTo>
                    <a:lnTo>
                      <a:pt x="1" y="21262"/>
                    </a:lnTo>
                    <a:lnTo>
                      <a:pt x="1" y="29405"/>
                    </a:lnTo>
                    <a:lnTo>
                      <a:pt x="2583" y="31908"/>
                    </a:lnTo>
                    <a:lnTo>
                      <a:pt x="2583" y="34775"/>
                    </a:lnTo>
                    <a:lnTo>
                      <a:pt x="2773" y="34775"/>
                    </a:lnTo>
                    <a:lnTo>
                      <a:pt x="2773" y="31829"/>
                    </a:lnTo>
                    <a:lnTo>
                      <a:pt x="207" y="29325"/>
                    </a:lnTo>
                    <a:lnTo>
                      <a:pt x="207" y="21341"/>
                    </a:lnTo>
                    <a:lnTo>
                      <a:pt x="7526" y="13974"/>
                    </a:lnTo>
                    <a:lnTo>
                      <a:pt x="7526" y="8081"/>
                    </a:lnTo>
                    <a:lnTo>
                      <a:pt x="8714" y="6908"/>
                    </a:lnTo>
                    <a:lnTo>
                      <a:pt x="8714" y="3740"/>
                    </a:lnTo>
                    <a:lnTo>
                      <a:pt x="9966" y="2567"/>
                    </a:lnTo>
                    <a:lnTo>
                      <a:pt x="13911" y="2567"/>
                    </a:lnTo>
                    <a:lnTo>
                      <a:pt x="16382" y="191"/>
                    </a:lnTo>
                    <a:lnTo>
                      <a:pt x="17824" y="191"/>
                    </a:lnTo>
                    <a:lnTo>
                      <a:pt x="17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0"/>
              <p:cNvSpPr/>
              <p:nvPr/>
            </p:nvSpPr>
            <p:spPr>
              <a:xfrm>
                <a:off x="5210875" y="1019950"/>
                <a:ext cx="13942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370" extrusionOk="0">
                    <a:moveTo>
                      <a:pt x="2994" y="0"/>
                    </a:moveTo>
                    <a:lnTo>
                      <a:pt x="2994" y="1426"/>
                    </a:lnTo>
                    <a:lnTo>
                      <a:pt x="5371" y="3977"/>
                    </a:lnTo>
                    <a:lnTo>
                      <a:pt x="5371" y="6290"/>
                    </a:lnTo>
                    <a:lnTo>
                      <a:pt x="4579" y="7240"/>
                    </a:lnTo>
                    <a:lnTo>
                      <a:pt x="4579" y="11280"/>
                    </a:lnTo>
                    <a:lnTo>
                      <a:pt x="3153" y="12864"/>
                    </a:lnTo>
                    <a:lnTo>
                      <a:pt x="1378" y="12864"/>
                    </a:lnTo>
                    <a:lnTo>
                      <a:pt x="0" y="14243"/>
                    </a:lnTo>
                    <a:lnTo>
                      <a:pt x="143" y="14370"/>
                    </a:lnTo>
                    <a:lnTo>
                      <a:pt x="1458" y="13070"/>
                    </a:lnTo>
                    <a:lnTo>
                      <a:pt x="3264" y="13070"/>
                    </a:lnTo>
                    <a:lnTo>
                      <a:pt x="4785" y="11359"/>
                    </a:lnTo>
                    <a:lnTo>
                      <a:pt x="4785" y="7320"/>
                    </a:lnTo>
                    <a:lnTo>
                      <a:pt x="5577" y="6369"/>
                    </a:lnTo>
                    <a:lnTo>
                      <a:pt x="5577" y="3898"/>
                    </a:lnTo>
                    <a:lnTo>
                      <a:pt x="3200" y="1363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0"/>
              <p:cNvSpPr/>
              <p:nvPr/>
            </p:nvSpPr>
            <p:spPr>
              <a:xfrm>
                <a:off x="4850050" y="1150250"/>
                <a:ext cx="460650" cy="1218325"/>
              </a:xfrm>
              <a:custGeom>
                <a:avLst/>
                <a:gdLst/>
                <a:ahLst/>
                <a:cxnLst/>
                <a:rect l="l" t="t" r="r" b="b"/>
                <a:pathLst>
                  <a:path w="18426" h="48733" extrusionOk="0">
                    <a:moveTo>
                      <a:pt x="17031" y="0"/>
                    </a:moveTo>
                    <a:lnTo>
                      <a:pt x="17031" y="919"/>
                    </a:lnTo>
                    <a:lnTo>
                      <a:pt x="18220" y="2187"/>
                    </a:lnTo>
                    <a:lnTo>
                      <a:pt x="18220" y="5593"/>
                    </a:lnTo>
                    <a:lnTo>
                      <a:pt x="17111" y="6860"/>
                    </a:lnTo>
                    <a:lnTo>
                      <a:pt x="15194" y="6860"/>
                    </a:lnTo>
                    <a:lnTo>
                      <a:pt x="12358" y="9633"/>
                    </a:lnTo>
                    <a:lnTo>
                      <a:pt x="10124" y="9633"/>
                    </a:lnTo>
                    <a:lnTo>
                      <a:pt x="6940" y="12754"/>
                    </a:lnTo>
                    <a:lnTo>
                      <a:pt x="6940" y="30941"/>
                    </a:lnTo>
                    <a:lnTo>
                      <a:pt x="1" y="37643"/>
                    </a:lnTo>
                    <a:lnTo>
                      <a:pt x="1" y="45706"/>
                    </a:lnTo>
                    <a:lnTo>
                      <a:pt x="2900" y="48685"/>
                    </a:lnTo>
                    <a:lnTo>
                      <a:pt x="4357" y="48732"/>
                    </a:lnTo>
                    <a:lnTo>
                      <a:pt x="1189" y="45627"/>
                    </a:lnTo>
                    <a:lnTo>
                      <a:pt x="1189" y="37722"/>
                    </a:lnTo>
                    <a:lnTo>
                      <a:pt x="7922" y="31020"/>
                    </a:lnTo>
                    <a:lnTo>
                      <a:pt x="7922" y="13182"/>
                    </a:lnTo>
                    <a:lnTo>
                      <a:pt x="8952" y="12215"/>
                    </a:lnTo>
                    <a:lnTo>
                      <a:pt x="10900" y="12215"/>
                    </a:lnTo>
                    <a:lnTo>
                      <a:pt x="10900" y="12009"/>
                    </a:lnTo>
                    <a:lnTo>
                      <a:pt x="8872" y="12009"/>
                    </a:lnTo>
                    <a:lnTo>
                      <a:pt x="7732" y="13086"/>
                    </a:lnTo>
                    <a:lnTo>
                      <a:pt x="7732" y="30941"/>
                    </a:lnTo>
                    <a:lnTo>
                      <a:pt x="999" y="37643"/>
                    </a:lnTo>
                    <a:lnTo>
                      <a:pt x="999" y="45706"/>
                    </a:lnTo>
                    <a:lnTo>
                      <a:pt x="3866" y="48526"/>
                    </a:lnTo>
                    <a:lnTo>
                      <a:pt x="2995" y="48495"/>
                    </a:lnTo>
                    <a:lnTo>
                      <a:pt x="207" y="45627"/>
                    </a:lnTo>
                    <a:lnTo>
                      <a:pt x="207" y="37722"/>
                    </a:lnTo>
                    <a:lnTo>
                      <a:pt x="7130" y="31020"/>
                    </a:lnTo>
                    <a:lnTo>
                      <a:pt x="7130" y="12833"/>
                    </a:lnTo>
                    <a:lnTo>
                      <a:pt x="10203" y="9839"/>
                    </a:lnTo>
                    <a:lnTo>
                      <a:pt x="12437" y="9839"/>
                    </a:lnTo>
                    <a:lnTo>
                      <a:pt x="15273" y="7066"/>
                    </a:lnTo>
                    <a:lnTo>
                      <a:pt x="17221" y="7066"/>
                    </a:lnTo>
                    <a:lnTo>
                      <a:pt x="18425" y="5672"/>
                    </a:lnTo>
                    <a:lnTo>
                      <a:pt x="18425" y="2108"/>
                    </a:lnTo>
                    <a:lnTo>
                      <a:pt x="17237" y="840"/>
                    </a:lnTo>
                    <a:lnTo>
                      <a:pt x="17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0"/>
              <p:cNvSpPr/>
              <p:nvPr/>
            </p:nvSpPr>
            <p:spPr>
              <a:xfrm>
                <a:off x="4830250" y="1265900"/>
                <a:ext cx="383425" cy="1145050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45802" extrusionOk="0">
                    <a:moveTo>
                      <a:pt x="15193" y="1"/>
                    </a:moveTo>
                    <a:lnTo>
                      <a:pt x="12041" y="3232"/>
                    </a:lnTo>
                    <a:lnTo>
                      <a:pt x="5529" y="3232"/>
                    </a:lnTo>
                    <a:lnTo>
                      <a:pt x="4563" y="4199"/>
                    </a:lnTo>
                    <a:lnTo>
                      <a:pt x="4563" y="8080"/>
                    </a:lnTo>
                    <a:lnTo>
                      <a:pt x="6939" y="10441"/>
                    </a:lnTo>
                    <a:lnTo>
                      <a:pt x="6939" y="25903"/>
                    </a:lnTo>
                    <a:lnTo>
                      <a:pt x="0" y="32731"/>
                    </a:lnTo>
                    <a:lnTo>
                      <a:pt x="0" y="43980"/>
                    </a:lnTo>
                    <a:lnTo>
                      <a:pt x="1806" y="45801"/>
                    </a:lnTo>
                    <a:lnTo>
                      <a:pt x="1949" y="45675"/>
                    </a:lnTo>
                    <a:lnTo>
                      <a:pt x="206" y="43900"/>
                    </a:lnTo>
                    <a:lnTo>
                      <a:pt x="206" y="32811"/>
                    </a:lnTo>
                    <a:lnTo>
                      <a:pt x="7130" y="25982"/>
                    </a:lnTo>
                    <a:lnTo>
                      <a:pt x="7130" y="10362"/>
                    </a:lnTo>
                    <a:lnTo>
                      <a:pt x="4753" y="8001"/>
                    </a:lnTo>
                    <a:lnTo>
                      <a:pt x="4753" y="4278"/>
                    </a:lnTo>
                    <a:lnTo>
                      <a:pt x="5609" y="3423"/>
                    </a:lnTo>
                    <a:lnTo>
                      <a:pt x="12120" y="3423"/>
                    </a:lnTo>
                    <a:lnTo>
                      <a:pt x="15336" y="143"/>
                    </a:lnTo>
                    <a:lnTo>
                      <a:pt x="15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0"/>
              <p:cNvSpPr/>
              <p:nvPr/>
            </p:nvSpPr>
            <p:spPr>
              <a:xfrm>
                <a:off x="4810450" y="1204500"/>
                <a:ext cx="386175" cy="14120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56480" extrusionOk="0">
                    <a:moveTo>
                      <a:pt x="15257" y="1"/>
                    </a:moveTo>
                    <a:lnTo>
                      <a:pt x="15257" y="1649"/>
                    </a:lnTo>
                    <a:lnTo>
                      <a:pt x="11993" y="4896"/>
                    </a:lnTo>
                    <a:lnTo>
                      <a:pt x="5498" y="4896"/>
                    </a:lnTo>
                    <a:lnTo>
                      <a:pt x="4357" y="5831"/>
                    </a:lnTo>
                    <a:lnTo>
                      <a:pt x="4357" y="11107"/>
                    </a:lnTo>
                    <a:lnTo>
                      <a:pt x="6733" y="13451"/>
                    </a:lnTo>
                    <a:lnTo>
                      <a:pt x="6733" y="27805"/>
                    </a:lnTo>
                    <a:lnTo>
                      <a:pt x="0" y="34633"/>
                    </a:lnTo>
                    <a:lnTo>
                      <a:pt x="0" y="56480"/>
                    </a:lnTo>
                    <a:lnTo>
                      <a:pt x="206" y="56480"/>
                    </a:lnTo>
                    <a:lnTo>
                      <a:pt x="206" y="34712"/>
                    </a:lnTo>
                    <a:lnTo>
                      <a:pt x="6939" y="27884"/>
                    </a:lnTo>
                    <a:lnTo>
                      <a:pt x="6939" y="13372"/>
                    </a:lnTo>
                    <a:lnTo>
                      <a:pt x="4563" y="11012"/>
                    </a:lnTo>
                    <a:lnTo>
                      <a:pt x="4563" y="5910"/>
                    </a:lnTo>
                    <a:lnTo>
                      <a:pt x="5577" y="5086"/>
                    </a:lnTo>
                    <a:lnTo>
                      <a:pt x="12056" y="5086"/>
                    </a:lnTo>
                    <a:lnTo>
                      <a:pt x="15447" y="1728"/>
                    </a:lnTo>
                    <a:lnTo>
                      <a:pt x="15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0"/>
              <p:cNvSpPr/>
              <p:nvPr/>
            </p:nvSpPr>
            <p:spPr>
              <a:xfrm>
                <a:off x="4746675" y="1534825"/>
                <a:ext cx="19252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21325" extrusionOk="0">
                    <a:moveTo>
                      <a:pt x="6322" y="1"/>
                    </a:moveTo>
                    <a:lnTo>
                      <a:pt x="6322" y="5482"/>
                    </a:lnTo>
                    <a:lnTo>
                      <a:pt x="5435" y="6670"/>
                    </a:lnTo>
                    <a:lnTo>
                      <a:pt x="5593" y="6797"/>
                    </a:lnTo>
                    <a:lnTo>
                      <a:pt x="6512" y="5546"/>
                    </a:lnTo>
                    <a:lnTo>
                      <a:pt x="6512" y="460"/>
                    </a:lnTo>
                    <a:lnTo>
                      <a:pt x="7510" y="1363"/>
                    </a:lnTo>
                    <a:lnTo>
                      <a:pt x="7510" y="7637"/>
                    </a:lnTo>
                    <a:lnTo>
                      <a:pt x="5530" y="9665"/>
                    </a:lnTo>
                    <a:lnTo>
                      <a:pt x="5530" y="11090"/>
                    </a:lnTo>
                    <a:lnTo>
                      <a:pt x="6322" y="11978"/>
                    </a:lnTo>
                    <a:lnTo>
                      <a:pt x="6322" y="14592"/>
                    </a:lnTo>
                    <a:lnTo>
                      <a:pt x="1" y="21182"/>
                    </a:lnTo>
                    <a:lnTo>
                      <a:pt x="159" y="21325"/>
                    </a:lnTo>
                    <a:lnTo>
                      <a:pt x="6512" y="14671"/>
                    </a:lnTo>
                    <a:lnTo>
                      <a:pt x="6512" y="11914"/>
                    </a:lnTo>
                    <a:lnTo>
                      <a:pt x="5720" y="11011"/>
                    </a:lnTo>
                    <a:lnTo>
                      <a:pt x="5720" y="9760"/>
                    </a:lnTo>
                    <a:lnTo>
                      <a:pt x="7700" y="7716"/>
                    </a:lnTo>
                    <a:lnTo>
                      <a:pt x="7700" y="1284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0"/>
              <p:cNvSpPr/>
              <p:nvPr/>
            </p:nvSpPr>
            <p:spPr>
              <a:xfrm>
                <a:off x="4780750" y="1797025"/>
                <a:ext cx="168350" cy="692350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27694" extrusionOk="0">
                    <a:moveTo>
                      <a:pt x="6543" y="0"/>
                    </a:moveTo>
                    <a:lnTo>
                      <a:pt x="6543" y="4040"/>
                    </a:lnTo>
                    <a:lnTo>
                      <a:pt x="0" y="10663"/>
                    </a:lnTo>
                    <a:lnTo>
                      <a:pt x="0" y="27693"/>
                    </a:lnTo>
                    <a:lnTo>
                      <a:pt x="206" y="27693"/>
                    </a:lnTo>
                    <a:lnTo>
                      <a:pt x="206" y="10742"/>
                    </a:lnTo>
                    <a:lnTo>
                      <a:pt x="6733" y="4151"/>
                    </a:lnTo>
                    <a:lnTo>
                      <a:pt x="6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0"/>
              <p:cNvSpPr/>
              <p:nvPr/>
            </p:nvSpPr>
            <p:spPr>
              <a:xfrm>
                <a:off x="5346725" y="153442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20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0"/>
              <p:cNvSpPr/>
              <p:nvPr/>
            </p:nvSpPr>
            <p:spPr>
              <a:xfrm>
                <a:off x="5262750" y="9748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1" y="412"/>
                      <a:pt x="1" y="935"/>
                    </a:cubicBezTo>
                    <a:cubicBezTo>
                      <a:pt x="1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0"/>
              <p:cNvSpPr/>
              <p:nvPr/>
            </p:nvSpPr>
            <p:spPr>
              <a:xfrm>
                <a:off x="4861525" y="239072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2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2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0"/>
              <p:cNvSpPr/>
              <p:nvPr/>
            </p:nvSpPr>
            <p:spPr>
              <a:xfrm>
                <a:off x="4920950" y="177207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0"/>
              <p:cNvSpPr/>
              <p:nvPr/>
            </p:nvSpPr>
            <p:spPr>
              <a:xfrm>
                <a:off x="4709050" y="20592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0"/>
              <p:cNvSpPr/>
              <p:nvPr/>
            </p:nvSpPr>
            <p:spPr>
              <a:xfrm>
                <a:off x="5109075" y="1435425"/>
                <a:ext cx="467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0"/>
              <p:cNvSpPr/>
              <p:nvPr/>
            </p:nvSpPr>
            <p:spPr>
              <a:xfrm>
                <a:off x="5188300" y="1360950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0"/>
              <p:cNvSpPr/>
              <p:nvPr/>
            </p:nvSpPr>
            <p:spPr>
              <a:xfrm>
                <a:off x="5250075" y="110115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62" y="190"/>
                    </a:moveTo>
                    <a:cubicBezTo>
                      <a:pt x="1506" y="190"/>
                      <a:pt x="1886" y="570"/>
                      <a:pt x="1886" y="1030"/>
                    </a:cubicBezTo>
                    <a:cubicBezTo>
                      <a:pt x="1886" y="1489"/>
                      <a:pt x="1506" y="1854"/>
                      <a:pt x="1062" y="1854"/>
                    </a:cubicBezTo>
                    <a:cubicBezTo>
                      <a:pt x="603" y="1854"/>
                      <a:pt x="222" y="1489"/>
                      <a:pt x="222" y="1030"/>
                    </a:cubicBezTo>
                    <a:cubicBezTo>
                      <a:pt x="222" y="570"/>
                      <a:pt x="587" y="222"/>
                      <a:pt x="1062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6" y="2060"/>
                      <a:pt x="2060" y="1584"/>
                      <a:pt x="2060" y="1030"/>
                    </a:cubicBezTo>
                    <a:cubicBezTo>
                      <a:pt x="2060" y="475"/>
                      <a:pt x="1616" y="16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0"/>
              <p:cNvSpPr/>
              <p:nvPr/>
            </p:nvSpPr>
            <p:spPr>
              <a:xfrm>
                <a:off x="5166100" y="11554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7" y="206"/>
                    </a:moveTo>
                    <a:cubicBezTo>
                      <a:pt x="1506" y="206"/>
                      <a:pt x="1886" y="587"/>
                      <a:pt x="1886" y="1030"/>
                    </a:cubicBezTo>
                    <a:cubicBezTo>
                      <a:pt x="1886" y="1490"/>
                      <a:pt x="1506" y="1870"/>
                      <a:pt x="1047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87"/>
                      <a:pt x="571" y="222"/>
                      <a:pt x="1047" y="206"/>
                    </a:cubicBezTo>
                    <a:close/>
                    <a:moveTo>
                      <a:pt x="1031" y="0"/>
                    </a:moveTo>
                    <a:cubicBezTo>
                      <a:pt x="445" y="0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585"/>
                      <a:pt x="2060" y="1030"/>
                    </a:cubicBezTo>
                    <a:cubicBezTo>
                      <a:pt x="2060" y="476"/>
                      <a:pt x="1601" y="32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0"/>
              <p:cNvSpPr/>
              <p:nvPr/>
            </p:nvSpPr>
            <p:spPr>
              <a:xfrm>
                <a:off x="5205725" y="122985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46" y="191"/>
                    </a:moveTo>
                    <a:cubicBezTo>
                      <a:pt x="1505" y="191"/>
                      <a:pt x="1885" y="571"/>
                      <a:pt x="1885" y="1031"/>
                    </a:cubicBezTo>
                    <a:cubicBezTo>
                      <a:pt x="1885" y="1490"/>
                      <a:pt x="1505" y="1854"/>
                      <a:pt x="1046" y="1854"/>
                    </a:cubicBezTo>
                    <a:cubicBezTo>
                      <a:pt x="586" y="1854"/>
                      <a:pt x="206" y="1490"/>
                      <a:pt x="206" y="1031"/>
                    </a:cubicBezTo>
                    <a:cubicBezTo>
                      <a:pt x="206" y="571"/>
                      <a:pt x="571" y="223"/>
                      <a:pt x="1046" y="191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585"/>
                      <a:pt x="2060" y="1031"/>
                    </a:cubicBezTo>
                    <a:cubicBezTo>
                      <a:pt x="2060" y="476"/>
                      <a:pt x="1600" y="17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0"/>
              <p:cNvSpPr/>
              <p:nvPr/>
            </p:nvSpPr>
            <p:spPr>
              <a:xfrm>
                <a:off x="4844100" y="16952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62" y="191"/>
                    </a:moveTo>
                    <a:cubicBezTo>
                      <a:pt x="1506" y="191"/>
                      <a:pt x="1886" y="571"/>
                      <a:pt x="1886" y="1031"/>
                    </a:cubicBezTo>
                    <a:cubicBezTo>
                      <a:pt x="1886" y="1490"/>
                      <a:pt x="1506" y="1854"/>
                      <a:pt x="1062" y="1854"/>
                    </a:cubicBezTo>
                    <a:cubicBezTo>
                      <a:pt x="603" y="1854"/>
                      <a:pt x="223" y="1490"/>
                      <a:pt x="223" y="1031"/>
                    </a:cubicBezTo>
                    <a:cubicBezTo>
                      <a:pt x="223" y="571"/>
                      <a:pt x="587" y="207"/>
                      <a:pt x="1062" y="191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17" y="2060"/>
                      <a:pt x="2060" y="1585"/>
                      <a:pt x="2060" y="1031"/>
                    </a:cubicBezTo>
                    <a:cubicBezTo>
                      <a:pt x="2060" y="476"/>
                      <a:pt x="1601" y="17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0"/>
              <p:cNvSpPr/>
              <p:nvPr/>
            </p:nvSpPr>
            <p:spPr>
              <a:xfrm>
                <a:off x="4787075" y="2613700"/>
                <a:ext cx="51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61" extrusionOk="0">
                    <a:moveTo>
                      <a:pt x="1062" y="191"/>
                    </a:moveTo>
                    <a:cubicBezTo>
                      <a:pt x="1521" y="191"/>
                      <a:pt x="1886" y="571"/>
                      <a:pt x="1886" y="1031"/>
                    </a:cubicBezTo>
                    <a:cubicBezTo>
                      <a:pt x="1886" y="1474"/>
                      <a:pt x="1506" y="1854"/>
                      <a:pt x="1062" y="1854"/>
                    </a:cubicBezTo>
                    <a:cubicBezTo>
                      <a:pt x="603" y="1854"/>
                      <a:pt x="222" y="1474"/>
                      <a:pt x="222" y="1031"/>
                    </a:cubicBezTo>
                    <a:cubicBezTo>
                      <a:pt x="222" y="587"/>
                      <a:pt x="587" y="207"/>
                      <a:pt x="1062" y="191"/>
                    </a:cubicBezTo>
                    <a:close/>
                    <a:moveTo>
                      <a:pt x="1046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92" y="2060"/>
                      <a:pt x="1046" y="2060"/>
                    </a:cubicBezTo>
                    <a:cubicBezTo>
                      <a:pt x="1617" y="2060"/>
                      <a:pt x="2076" y="1585"/>
                      <a:pt x="2076" y="1031"/>
                    </a:cubicBezTo>
                    <a:cubicBezTo>
                      <a:pt x="2076" y="476"/>
                      <a:pt x="1617" y="17"/>
                      <a:pt x="1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0"/>
              <p:cNvSpPr/>
              <p:nvPr/>
            </p:nvSpPr>
            <p:spPr>
              <a:xfrm>
                <a:off x="4752625" y="2486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46" y="190"/>
                    </a:moveTo>
                    <a:cubicBezTo>
                      <a:pt x="1505" y="190"/>
                      <a:pt x="1886" y="571"/>
                      <a:pt x="1886" y="1030"/>
                    </a:cubicBezTo>
                    <a:cubicBezTo>
                      <a:pt x="1886" y="1474"/>
                      <a:pt x="1505" y="1854"/>
                      <a:pt x="1046" y="1854"/>
                    </a:cubicBezTo>
                    <a:cubicBezTo>
                      <a:pt x="586" y="1854"/>
                      <a:pt x="222" y="1474"/>
                      <a:pt x="222" y="1030"/>
                    </a:cubicBezTo>
                    <a:cubicBezTo>
                      <a:pt x="222" y="571"/>
                      <a:pt x="602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6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0" y="2060"/>
                      <a:pt x="2060" y="1585"/>
                      <a:pt x="2060" y="1030"/>
                    </a:cubicBezTo>
                    <a:cubicBezTo>
                      <a:pt x="2060" y="476"/>
                      <a:pt x="1600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0"/>
              <p:cNvSpPr/>
              <p:nvPr/>
            </p:nvSpPr>
            <p:spPr>
              <a:xfrm>
                <a:off x="4950250" y="24216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6" y="190"/>
                    </a:moveTo>
                    <a:cubicBezTo>
                      <a:pt x="1506" y="190"/>
                      <a:pt x="1886" y="571"/>
                      <a:pt x="1886" y="1030"/>
                    </a:cubicBezTo>
                    <a:cubicBezTo>
                      <a:pt x="1886" y="1474"/>
                      <a:pt x="1506" y="1854"/>
                      <a:pt x="1046" y="1854"/>
                    </a:cubicBezTo>
                    <a:cubicBezTo>
                      <a:pt x="587" y="1854"/>
                      <a:pt x="223" y="1474"/>
                      <a:pt x="223" y="1030"/>
                    </a:cubicBezTo>
                    <a:cubicBezTo>
                      <a:pt x="223" y="571"/>
                      <a:pt x="587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1" y="476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76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92" name="Google Shape;492;p10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508525" y="25516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10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370500" y="35032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1"/>
          <p:cNvSpPr txBox="1">
            <a:spLocks noGrp="1"/>
          </p:cNvSpPr>
          <p:nvPr>
            <p:ph type="title" hasCustomPrompt="1"/>
          </p:nvPr>
        </p:nvSpPr>
        <p:spPr>
          <a:xfrm>
            <a:off x="2159550" y="1527013"/>
            <a:ext cx="4824900" cy="11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7" name="Google Shape;497;p11"/>
          <p:cNvSpPr txBox="1">
            <a:spLocks noGrp="1"/>
          </p:cNvSpPr>
          <p:nvPr>
            <p:ph type="subTitle" idx="1"/>
          </p:nvPr>
        </p:nvSpPr>
        <p:spPr>
          <a:xfrm>
            <a:off x="2159550" y="3051213"/>
            <a:ext cx="48249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498" name="Google Shape;498;p11"/>
          <p:cNvGrpSpPr/>
          <p:nvPr/>
        </p:nvGrpSpPr>
        <p:grpSpPr>
          <a:xfrm>
            <a:off x="-1684333" y="361707"/>
            <a:ext cx="3475508" cy="1748318"/>
            <a:chOff x="-1684333" y="361707"/>
            <a:chExt cx="3475508" cy="1748318"/>
          </a:xfrm>
        </p:grpSpPr>
        <p:grpSp>
          <p:nvGrpSpPr>
            <p:cNvPr id="499" name="Google Shape;499;p11"/>
            <p:cNvGrpSpPr/>
            <p:nvPr/>
          </p:nvGrpSpPr>
          <p:grpSpPr>
            <a:xfrm>
              <a:off x="-1684333" y="361707"/>
              <a:ext cx="2907181" cy="1177348"/>
              <a:chOff x="2442775" y="3274750"/>
              <a:chExt cx="1690025" cy="684425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1"/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1"/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1"/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21" name="Google Shape;521;p11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613825" y="746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11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-315425" y="9326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11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-129575" y="4211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4" name="Google Shape;524;p11"/>
          <p:cNvGrpSpPr/>
          <p:nvPr/>
        </p:nvGrpSpPr>
        <p:grpSpPr>
          <a:xfrm>
            <a:off x="7315700" y="3550475"/>
            <a:ext cx="4028387" cy="1908650"/>
            <a:chOff x="7315700" y="3550475"/>
            <a:chExt cx="4028387" cy="1908650"/>
          </a:xfrm>
        </p:grpSpPr>
        <p:grpSp>
          <p:nvGrpSpPr>
            <p:cNvPr id="525" name="Google Shape;525;p11"/>
            <p:cNvGrpSpPr/>
            <p:nvPr/>
          </p:nvGrpSpPr>
          <p:grpSpPr>
            <a:xfrm>
              <a:off x="7802532" y="3702559"/>
              <a:ext cx="3541556" cy="1323917"/>
              <a:chOff x="2133050" y="2071900"/>
              <a:chExt cx="2132825" cy="797300"/>
            </a:xfrm>
          </p:grpSpPr>
          <p:sp>
            <p:nvSpPr>
              <p:cNvPr id="526" name="Google Shape;526;p11"/>
              <p:cNvSpPr/>
              <p:nvPr/>
            </p:nvSpPr>
            <p:spPr>
              <a:xfrm>
                <a:off x="2270875" y="2219625"/>
                <a:ext cx="747000" cy="267375"/>
              </a:xfrm>
              <a:custGeom>
                <a:avLst/>
                <a:gdLst/>
                <a:ahLst/>
                <a:cxnLst/>
                <a:rect l="l" t="t" r="r" b="b"/>
                <a:pathLst>
                  <a:path w="29880" h="10695" extrusionOk="0">
                    <a:moveTo>
                      <a:pt x="20359" y="1"/>
                    </a:moveTo>
                    <a:lnTo>
                      <a:pt x="17111" y="3359"/>
                    </a:lnTo>
                    <a:lnTo>
                      <a:pt x="5799" y="3359"/>
                    </a:lnTo>
                    <a:lnTo>
                      <a:pt x="1" y="9126"/>
                    </a:lnTo>
                    <a:lnTo>
                      <a:pt x="1" y="10694"/>
                    </a:lnTo>
                    <a:lnTo>
                      <a:pt x="191" y="10694"/>
                    </a:lnTo>
                    <a:lnTo>
                      <a:pt x="191" y="9205"/>
                    </a:lnTo>
                    <a:lnTo>
                      <a:pt x="5878" y="3565"/>
                    </a:lnTo>
                    <a:lnTo>
                      <a:pt x="17190" y="3565"/>
                    </a:lnTo>
                    <a:lnTo>
                      <a:pt x="20438" y="191"/>
                    </a:lnTo>
                    <a:lnTo>
                      <a:pt x="29405" y="191"/>
                    </a:lnTo>
                    <a:lnTo>
                      <a:pt x="29737" y="507"/>
                    </a:lnTo>
                    <a:lnTo>
                      <a:pt x="29880" y="365"/>
                    </a:lnTo>
                    <a:lnTo>
                      <a:pt x="29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1"/>
              <p:cNvSpPr/>
              <p:nvPr/>
            </p:nvSpPr>
            <p:spPr>
              <a:xfrm>
                <a:off x="2182175" y="2199825"/>
                <a:ext cx="1311375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52455" h="11281" extrusionOk="0">
                    <a:moveTo>
                      <a:pt x="23907" y="0"/>
                    </a:moveTo>
                    <a:lnTo>
                      <a:pt x="20659" y="3359"/>
                    </a:lnTo>
                    <a:lnTo>
                      <a:pt x="9347" y="3359"/>
                    </a:lnTo>
                    <a:lnTo>
                      <a:pt x="1505" y="11090"/>
                    </a:lnTo>
                    <a:lnTo>
                      <a:pt x="0" y="11090"/>
                    </a:lnTo>
                    <a:lnTo>
                      <a:pt x="0" y="11280"/>
                    </a:lnTo>
                    <a:lnTo>
                      <a:pt x="1584" y="11280"/>
                    </a:lnTo>
                    <a:lnTo>
                      <a:pt x="9426" y="3565"/>
                    </a:lnTo>
                    <a:lnTo>
                      <a:pt x="20738" y="3565"/>
                    </a:lnTo>
                    <a:lnTo>
                      <a:pt x="23986" y="190"/>
                    </a:lnTo>
                    <a:lnTo>
                      <a:pt x="52455" y="190"/>
                    </a:lnTo>
                    <a:lnTo>
                      <a:pt x="524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/>
              <p:nvPr/>
            </p:nvSpPr>
            <p:spPr>
              <a:xfrm>
                <a:off x="3182625" y="2105550"/>
                <a:ext cx="901850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6074" h="2473" extrusionOk="0">
                    <a:moveTo>
                      <a:pt x="33254" y="1"/>
                    </a:moveTo>
                    <a:lnTo>
                      <a:pt x="33254" y="207"/>
                    </a:lnTo>
                    <a:lnTo>
                      <a:pt x="34094" y="207"/>
                    </a:lnTo>
                    <a:lnTo>
                      <a:pt x="35646" y="2187"/>
                    </a:lnTo>
                    <a:lnTo>
                      <a:pt x="31559" y="2187"/>
                    </a:lnTo>
                    <a:lnTo>
                      <a:pt x="29658" y="207"/>
                    </a:lnTo>
                    <a:lnTo>
                      <a:pt x="27709" y="207"/>
                    </a:lnTo>
                    <a:lnTo>
                      <a:pt x="26014" y="1981"/>
                    </a:lnTo>
                    <a:lnTo>
                      <a:pt x="15986" y="1981"/>
                    </a:lnTo>
                    <a:lnTo>
                      <a:pt x="14417" y="207"/>
                    </a:lnTo>
                    <a:lnTo>
                      <a:pt x="1901" y="207"/>
                    </a:lnTo>
                    <a:lnTo>
                      <a:pt x="0" y="2361"/>
                    </a:lnTo>
                    <a:lnTo>
                      <a:pt x="159" y="2472"/>
                    </a:lnTo>
                    <a:lnTo>
                      <a:pt x="2012" y="397"/>
                    </a:lnTo>
                    <a:lnTo>
                      <a:pt x="14338" y="397"/>
                    </a:lnTo>
                    <a:lnTo>
                      <a:pt x="15906" y="2187"/>
                    </a:lnTo>
                    <a:lnTo>
                      <a:pt x="26093" y="2187"/>
                    </a:lnTo>
                    <a:lnTo>
                      <a:pt x="27788" y="397"/>
                    </a:lnTo>
                    <a:lnTo>
                      <a:pt x="29578" y="397"/>
                    </a:lnTo>
                    <a:lnTo>
                      <a:pt x="31480" y="2377"/>
                    </a:lnTo>
                    <a:lnTo>
                      <a:pt x="36074" y="2377"/>
                    </a:lnTo>
                    <a:lnTo>
                      <a:pt x="34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>
                <a:off x="3306975" y="2135275"/>
                <a:ext cx="93435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37374" h="3169" extrusionOk="0">
                    <a:moveTo>
                      <a:pt x="96" y="0"/>
                    </a:moveTo>
                    <a:lnTo>
                      <a:pt x="96" y="206"/>
                    </a:lnTo>
                    <a:lnTo>
                      <a:pt x="8730" y="206"/>
                    </a:lnTo>
                    <a:lnTo>
                      <a:pt x="10932" y="2376"/>
                    </a:lnTo>
                    <a:lnTo>
                      <a:pt x="37168" y="2376"/>
                    </a:lnTo>
                    <a:lnTo>
                      <a:pt x="37168" y="2978"/>
                    </a:lnTo>
                    <a:lnTo>
                      <a:pt x="11012" y="2978"/>
                    </a:lnTo>
                    <a:lnTo>
                      <a:pt x="8809" y="792"/>
                    </a:lnTo>
                    <a:lnTo>
                      <a:pt x="1" y="792"/>
                    </a:lnTo>
                    <a:lnTo>
                      <a:pt x="1" y="998"/>
                    </a:lnTo>
                    <a:lnTo>
                      <a:pt x="8730" y="998"/>
                    </a:lnTo>
                    <a:lnTo>
                      <a:pt x="10932" y="3169"/>
                    </a:lnTo>
                    <a:lnTo>
                      <a:pt x="37374" y="3169"/>
                    </a:lnTo>
                    <a:lnTo>
                      <a:pt x="37374" y="2186"/>
                    </a:lnTo>
                    <a:lnTo>
                      <a:pt x="11012" y="2186"/>
                    </a:lnTo>
                    <a:lnTo>
                      <a:pt x="8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1"/>
              <p:cNvSpPr/>
              <p:nvPr/>
            </p:nvSpPr>
            <p:spPr>
              <a:xfrm>
                <a:off x="2627350" y="2303600"/>
                <a:ext cx="1638525" cy="516475"/>
              </a:xfrm>
              <a:custGeom>
                <a:avLst/>
                <a:gdLst/>
                <a:ahLst/>
                <a:cxnLst/>
                <a:rect l="l" t="t" r="r" b="b"/>
                <a:pathLst>
                  <a:path w="65541" h="20659" extrusionOk="0">
                    <a:moveTo>
                      <a:pt x="40747" y="0"/>
                    </a:moveTo>
                    <a:lnTo>
                      <a:pt x="34743" y="5941"/>
                    </a:lnTo>
                    <a:lnTo>
                      <a:pt x="31923" y="5941"/>
                    </a:lnTo>
                    <a:lnTo>
                      <a:pt x="29420" y="3375"/>
                    </a:lnTo>
                    <a:lnTo>
                      <a:pt x="21293" y="3375"/>
                    </a:lnTo>
                    <a:lnTo>
                      <a:pt x="13926" y="10694"/>
                    </a:lnTo>
                    <a:lnTo>
                      <a:pt x="8016" y="10694"/>
                    </a:lnTo>
                    <a:lnTo>
                      <a:pt x="6844" y="11882"/>
                    </a:lnTo>
                    <a:lnTo>
                      <a:pt x="3660" y="11882"/>
                    </a:lnTo>
                    <a:lnTo>
                      <a:pt x="2377" y="13245"/>
                    </a:lnTo>
                    <a:lnTo>
                      <a:pt x="2377" y="17189"/>
                    </a:lnTo>
                    <a:lnTo>
                      <a:pt x="0" y="19645"/>
                    </a:lnTo>
                    <a:lnTo>
                      <a:pt x="0" y="20659"/>
                    </a:lnTo>
                    <a:lnTo>
                      <a:pt x="190" y="20659"/>
                    </a:lnTo>
                    <a:lnTo>
                      <a:pt x="190" y="19724"/>
                    </a:lnTo>
                    <a:lnTo>
                      <a:pt x="2567" y="17269"/>
                    </a:lnTo>
                    <a:lnTo>
                      <a:pt x="2567" y="13324"/>
                    </a:lnTo>
                    <a:lnTo>
                      <a:pt x="3739" y="12088"/>
                    </a:lnTo>
                    <a:lnTo>
                      <a:pt x="6923" y="12088"/>
                    </a:lnTo>
                    <a:lnTo>
                      <a:pt x="8096" y="10900"/>
                    </a:lnTo>
                    <a:lnTo>
                      <a:pt x="14005" y="10900"/>
                    </a:lnTo>
                    <a:lnTo>
                      <a:pt x="21372" y="3565"/>
                    </a:lnTo>
                    <a:lnTo>
                      <a:pt x="29341" y="3565"/>
                    </a:lnTo>
                    <a:lnTo>
                      <a:pt x="31844" y="6147"/>
                    </a:lnTo>
                    <a:lnTo>
                      <a:pt x="34838" y="6147"/>
                    </a:lnTo>
                    <a:lnTo>
                      <a:pt x="40826" y="206"/>
                    </a:lnTo>
                    <a:lnTo>
                      <a:pt x="55354" y="206"/>
                    </a:lnTo>
                    <a:lnTo>
                      <a:pt x="57144" y="1980"/>
                    </a:lnTo>
                    <a:lnTo>
                      <a:pt x="65541" y="1980"/>
                    </a:lnTo>
                    <a:lnTo>
                      <a:pt x="65541" y="1790"/>
                    </a:lnTo>
                    <a:lnTo>
                      <a:pt x="57223" y="1790"/>
                    </a:lnTo>
                    <a:lnTo>
                      <a:pt x="554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/>
              <p:nvPr/>
            </p:nvSpPr>
            <p:spPr>
              <a:xfrm>
                <a:off x="2216225" y="2328550"/>
                <a:ext cx="1225450" cy="460250"/>
              </a:xfrm>
              <a:custGeom>
                <a:avLst/>
                <a:gdLst/>
                <a:ahLst/>
                <a:cxnLst/>
                <a:rect l="l" t="t" r="r" b="b"/>
                <a:pathLst>
                  <a:path w="49018" h="18410" extrusionOk="0">
                    <a:moveTo>
                      <a:pt x="37928" y="0"/>
                    </a:moveTo>
                    <a:lnTo>
                      <a:pt x="31242" y="6923"/>
                    </a:lnTo>
                    <a:lnTo>
                      <a:pt x="13039" y="6923"/>
                    </a:lnTo>
                    <a:lnTo>
                      <a:pt x="9950" y="10076"/>
                    </a:lnTo>
                    <a:lnTo>
                      <a:pt x="9902" y="10092"/>
                    </a:lnTo>
                    <a:lnTo>
                      <a:pt x="9902" y="12357"/>
                    </a:lnTo>
                    <a:lnTo>
                      <a:pt x="7130" y="15162"/>
                    </a:lnTo>
                    <a:lnTo>
                      <a:pt x="7130" y="17110"/>
                    </a:lnTo>
                    <a:lnTo>
                      <a:pt x="5878" y="18219"/>
                    </a:lnTo>
                    <a:lnTo>
                      <a:pt x="2488" y="18219"/>
                    </a:lnTo>
                    <a:lnTo>
                      <a:pt x="1189" y="17031"/>
                    </a:lnTo>
                    <a:lnTo>
                      <a:pt x="1" y="17031"/>
                    </a:lnTo>
                    <a:lnTo>
                      <a:pt x="1" y="17221"/>
                    </a:lnTo>
                    <a:lnTo>
                      <a:pt x="1141" y="17221"/>
                    </a:lnTo>
                    <a:lnTo>
                      <a:pt x="2409" y="18409"/>
                    </a:lnTo>
                    <a:lnTo>
                      <a:pt x="5942" y="18409"/>
                    </a:lnTo>
                    <a:lnTo>
                      <a:pt x="7336" y="17189"/>
                    </a:lnTo>
                    <a:lnTo>
                      <a:pt x="7336" y="15241"/>
                    </a:lnTo>
                    <a:lnTo>
                      <a:pt x="10108" y="12437"/>
                    </a:lnTo>
                    <a:lnTo>
                      <a:pt x="10108" y="10171"/>
                    </a:lnTo>
                    <a:lnTo>
                      <a:pt x="13118" y="7129"/>
                    </a:lnTo>
                    <a:lnTo>
                      <a:pt x="31321" y="7129"/>
                    </a:lnTo>
                    <a:lnTo>
                      <a:pt x="38007" y="190"/>
                    </a:lnTo>
                    <a:lnTo>
                      <a:pt x="45912" y="190"/>
                    </a:lnTo>
                    <a:lnTo>
                      <a:pt x="48780" y="2963"/>
                    </a:lnTo>
                    <a:lnTo>
                      <a:pt x="48796" y="3834"/>
                    </a:lnTo>
                    <a:lnTo>
                      <a:pt x="45992" y="982"/>
                    </a:lnTo>
                    <a:lnTo>
                      <a:pt x="37928" y="982"/>
                    </a:lnTo>
                    <a:lnTo>
                      <a:pt x="31242" y="7716"/>
                    </a:lnTo>
                    <a:lnTo>
                      <a:pt x="13372" y="7716"/>
                    </a:lnTo>
                    <a:lnTo>
                      <a:pt x="12279" y="8872"/>
                    </a:lnTo>
                    <a:lnTo>
                      <a:pt x="12279" y="10884"/>
                    </a:lnTo>
                    <a:lnTo>
                      <a:pt x="12484" y="10884"/>
                    </a:lnTo>
                    <a:lnTo>
                      <a:pt x="12484" y="8951"/>
                    </a:lnTo>
                    <a:lnTo>
                      <a:pt x="13451" y="7922"/>
                    </a:lnTo>
                    <a:lnTo>
                      <a:pt x="31321" y="7922"/>
                    </a:lnTo>
                    <a:lnTo>
                      <a:pt x="38007" y="1188"/>
                    </a:lnTo>
                    <a:lnTo>
                      <a:pt x="45912" y="1188"/>
                    </a:lnTo>
                    <a:lnTo>
                      <a:pt x="49017" y="4357"/>
                    </a:lnTo>
                    <a:lnTo>
                      <a:pt x="48986" y="2884"/>
                    </a:lnTo>
                    <a:lnTo>
                      <a:pt x="459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1"/>
              <p:cNvSpPr/>
              <p:nvPr/>
            </p:nvSpPr>
            <p:spPr>
              <a:xfrm>
                <a:off x="2338600" y="2308750"/>
                <a:ext cx="1145850" cy="383400"/>
              </a:xfrm>
              <a:custGeom>
                <a:avLst/>
                <a:gdLst/>
                <a:ahLst/>
                <a:cxnLst/>
                <a:rect l="l" t="t" r="r" b="b"/>
                <a:pathLst>
                  <a:path w="45834" h="15336" extrusionOk="0">
                    <a:moveTo>
                      <a:pt x="32763" y="0"/>
                    </a:moveTo>
                    <a:lnTo>
                      <a:pt x="25919" y="6923"/>
                    </a:lnTo>
                    <a:lnTo>
                      <a:pt x="10457" y="6923"/>
                    </a:lnTo>
                    <a:lnTo>
                      <a:pt x="8096" y="4547"/>
                    </a:lnTo>
                    <a:lnTo>
                      <a:pt x="4215" y="4547"/>
                    </a:lnTo>
                    <a:lnTo>
                      <a:pt x="3233" y="5513"/>
                    </a:lnTo>
                    <a:lnTo>
                      <a:pt x="3233" y="12009"/>
                    </a:lnTo>
                    <a:lnTo>
                      <a:pt x="1" y="15209"/>
                    </a:lnTo>
                    <a:lnTo>
                      <a:pt x="143" y="15336"/>
                    </a:lnTo>
                    <a:lnTo>
                      <a:pt x="3423" y="12088"/>
                    </a:lnTo>
                    <a:lnTo>
                      <a:pt x="3423" y="5593"/>
                    </a:lnTo>
                    <a:lnTo>
                      <a:pt x="4294" y="4753"/>
                    </a:lnTo>
                    <a:lnTo>
                      <a:pt x="8017" y="4753"/>
                    </a:lnTo>
                    <a:lnTo>
                      <a:pt x="10378" y="7129"/>
                    </a:lnTo>
                    <a:lnTo>
                      <a:pt x="25999" y="7129"/>
                    </a:lnTo>
                    <a:lnTo>
                      <a:pt x="32843" y="190"/>
                    </a:lnTo>
                    <a:lnTo>
                      <a:pt x="43916" y="190"/>
                    </a:lnTo>
                    <a:lnTo>
                      <a:pt x="45691" y="1933"/>
                    </a:lnTo>
                    <a:lnTo>
                      <a:pt x="45833" y="1774"/>
                    </a:lnTo>
                    <a:lnTo>
                      <a:pt x="44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1"/>
              <p:cNvSpPr/>
              <p:nvPr/>
            </p:nvSpPr>
            <p:spPr>
              <a:xfrm>
                <a:off x="2270875" y="2288925"/>
                <a:ext cx="1995000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79800" h="15448" extrusionOk="0">
                    <a:moveTo>
                      <a:pt x="34886" y="1"/>
                    </a:moveTo>
                    <a:lnTo>
                      <a:pt x="28074" y="6734"/>
                    </a:lnTo>
                    <a:lnTo>
                      <a:pt x="13720" y="6734"/>
                    </a:lnTo>
                    <a:lnTo>
                      <a:pt x="11360" y="4358"/>
                    </a:lnTo>
                    <a:lnTo>
                      <a:pt x="6084" y="4358"/>
                    </a:lnTo>
                    <a:lnTo>
                      <a:pt x="5150" y="5482"/>
                    </a:lnTo>
                    <a:lnTo>
                      <a:pt x="5150" y="11978"/>
                    </a:lnTo>
                    <a:lnTo>
                      <a:pt x="1918" y="15242"/>
                    </a:lnTo>
                    <a:lnTo>
                      <a:pt x="1" y="15242"/>
                    </a:lnTo>
                    <a:lnTo>
                      <a:pt x="1" y="15447"/>
                    </a:lnTo>
                    <a:lnTo>
                      <a:pt x="1997" y="15447"/>
                    </a:lnTo>
                    <a:lnTo>
                      <a:pt x="5340" y="12057"/>
                    </a:lnTo>
                    <a:lnTo>
                      <a:pt x="5340" y="5546"/>
                    </a:lnTo>
                    <a:lnTo>
                      <a:pt x="6179" y="4548"/>
                    </a:lnTo>
                    <a:lnTo>
                      <a:pt x="11281" y="4548"/>
                    </a:lnTo>
                    <a:lnTo>
                      <a:pt x="13641" y="6924"/>
                    </a:lnTo>
                    <a:lnTo>
                      <a:pt x="28153" y="6924"/>
                    </a:lnTo>
                    <a:lnTo>
                      <a:pt x="34997" y="191"/>
                    </a:lnTo>
                    <a:lnTo>
                      <a:pt x="79800" y="191"/>
                    </a:lnTo>
                    <a:lnTo>
                      <a:pt x="798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/>
              <p:nvPr/>
            </p:nvSpPr>
            <p:spPr>
              <a:xfrm>
                <a:off x="2607925" y="2239425"/>
                <a:ext cx="8507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34031" h="7526" extrusionOk="0">
                    <a:moveTo>
                      <a:pt x="20580" y="1"/>
                    </a:moveTo>
                    <a:lnTo>
                      <a:pt x="14592" y="5736"/>
                    </a:lnTo>
                    <a:lnTo>
                      <a:pt x="11978" y="5736"/>
                    </a:lnTo>
                    <a:lnTo>
                      <a:pt x="11075" y="4944"/>
                    </a:lnTo>
                    <a:lnTo>
                      <a:pt x="9665" y="4944"/>
                    </a:lnTo>
                    <a:lnTo>
                      <a:pt x="7653" y="6924"/>
                    </a:lnTo>
                    <a:lnTo>
                      <a:pt x="1363" y="6924"/>
                    </a:lnTo>
                    <a:lnTo>
                      <a:pt x="460" y="5942"/>
                    </a:lnTo>
                    <a:lnTo>
                      <a:pt x="5562" y="5942"/>
                    </a:lnTo>
                    <a:lnTo>
                      <a:pt x="7193" y="4310"/>
                    </a:lnTo>
                    <a:lnTo>
                      <a:pt x="7051" y="4167"/>
                    </a:lnTo>
                    <a:lnTo>
                      <a:pt x="5467" y="5736"/>
                    </a:lnTo>
                    <a:lnTo>
                      <a:pt x="1" y="5736"/>
                    </a:lnTo>
                    <a:lnTo>
                      <a:pt x="1268" y="7130"/>
                    </a:lnTo>
                    <a:lnTo>
                      <a:pt x="7732" y="7130"/>
                    </a:lnTo>
                    <a:lnTo>
                      <a:pt x="9744" y="5149"/>
                    </a:lnTo>
                    <a:lnTo>
                      <a:pt x="11011" y="5149"/>
                    </a:lnTo>
                    <a:lnTo>
                      <a:pt x="11899" y="5942"/>
                    </a:lnTo>
                    <a:lnTo>
                      <a:pt x="14671" y="5942"/>
                    </a:lnTo>
                    <a:lnTo>
                      <a:pt x="20660" y="191"/>
                    </a:lnTo>
                    <a:lnTo>
                      <a:pt x="25476" y="191"/>
                    </a:lnTo>
                    <a:lnTo>
                      <a:pt x="32969" y="207"/>
                    </a:lnTo>
                    <a:lnTo>
                      <a:pt x="33540" y="793"/>
                    </a:lnTo>
                    <a:lnTo>
                      <a:pt x="21135" y="793"/>
                    </a:lnTo>
                    <a:lnTo>
                      <a:pt x="14544" y="7320"/>
                    </a:lnTo>
                    <a:lnTo>
                      <a:pt x="10473" y="7320"/>
                    </a:lnTo>
                    <a:lnTo>
                      <a:pt x="10473" y="7526"/>
                    </a:lnTo>
                    <a:lnTo>
                      <a:pt x="14624" y="7526"/>
                    </a:lnTo>
                    <a:lnTo>
                      <a:pt x="21214" y="983"/>
                    </a:lnTo>
                    <a:lnTo>
                      <a:pt x="34031" y="983"/>
                    </a:lnTo>
                    <a:lnTo>
                      <a:pt x="33048" y="16"/>
                    </a:lnTo>
                    <a:lnTo>
                      <a:pt x="254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1"/>
              <p:cNvSpPr/>
              <p:nvPr/>
            </p:nvSpPr>
            <p:spPr>
              <a:xfrm>
                <a:off x="2686750" y="2749175"/>
                <a:ext cx="1346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965" extrusionOk="0">
                    <a:moveTo>
                      <a:pt x="1601" y="0"/>
                    </a:moveTo>
                    <a:lnTo>
                      <a:pt x="1" y="1648"/>
                    </a:lnTo>
                    <a:lnTo>
                      <a:pt x="143" y="1790"/>
                    </a:lnTo>
                    <a:lnTo>
                      <a:pt x="1680" y="206"/>
                    </a:lnTo>
                    <a:lnTo>
                      <a:pt x="3470" y="206"/>
                    </a:lnTo>
                    <a:lnTo>
                      <a:pt x="5229" y="1965"/>
                    </a:lnTo>
                    <a:lnTo>
                      <a:pt x="5387" y="1822"/>
                    </a:lnTo>
                    <a:lnTo>
                      <a:pt x="3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1"/>
              <p:cNvSpPr/>
              <p:nvPr/>
            </p:nvSpPr>
            <p:spPr>
              <a:xfrm>
                <a:off x="3467400" y="217645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1"/>
              <p:cNvSpPr/>
              <p:nvPr/>
            </p:nvSpPr>
            <p:spPr>
              <a:xfrm>
                <a:off x="2234450" y="2646575"/>
                <a:ext cx="467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1" extrusionOk="0">
                    <a:moveTo>
                      <a:pt x="935" y="1"/>
                    </a:moveTo>
                    <a:cubicBezTo>
                      <a:pt x="428" y="1"/>
                      <a:pt x="0" y="429"/>
                      <a:pt x="0" y="936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6"/>
                    </a:cubicBezTo>
                    <a:cubicBezTo>
                      <a:pt x="1870" y="429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1"/>
              <p:cNvSpPr/>
              <p:nvPr/>
            </p:nvSpPr>
            <p:spPr>
              <a:xfrm>
                <a:off x="2175025" y="2735700"/>
                <a:ext cx="467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36" y="0"/>
                    </a:moveTo>
                    <a:cubicBezTo>
                      <a:pt x="429" y="0"/>
                      <a:pt x="1" y="428"/>
                      <a:pt x="1" y="935"/>
                    </a:cubicBezTo>
                    <a:cubicBezTo>
                      <a:pt x="1" y="1442"/>
                      <a:pt x="429" y="1870"/>
                      <a:pt x="936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28"/>
                      <a:pt x="1458" y="0"/>
                      <a:pt x="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1"/>
              <p:cNvSpPr/>
              <p:nvPr/>
            </p:nvSpPr>
            <p:spPr>
              <a:xfrm>
                <a:off x="2502175" y="2587175"/>
                <a:ext cx="463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70" extrusionOk="0">
                    <a:moveTo>
                      <a:pt x="920" y="0"/>
                    </a:moveTo>
                    <a:cubicBezTo>
                      <a:pt x="413" y="0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20" y="1870"/>
                    </a:cubicBezTo>
                    <a:cubicBezTo>
                      <a:pt x="1443" y="1870"/>
                      <a:pt x="1854" y="1442"/>
                      <a:pt x="1854" y="935"/>
                    </a:cubicBezTo>
                    <a:cubicBezTo>
                      <a:pt x="1854" y="428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1"/>
              <p:cNvSpPr/>
              <p:nvPr/>
            </p:nvSpPr>
            <p:spPr>
              <a:xfrm>
                <a:off x="2774275" y="2309925"/>
                <a:ext cx="46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1" extrusionOk="0">
                    <a:moveTo>
                      <a:pt x="935" y="1"/>
                    </a:moveTo>
                    <a:cubicBezTo>
                      <a:pt x="413" y="1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35" y="1870"/>
                    </a:cubicBezTo>
                    <a:cubicBezTo>
                      <a:pt x="1442" y="1870"/>
                      <a:pt x="1870" y="1442"/>
                      <a:pt x="1870" y="935"/>
                    </a:cubicBezTo>
                    <a:cubicBezTo>
                      <a:pt x="1870" y="428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1"/>
              <p:cNvSpPr/>
              <p:nvPr/>
            </p:nvSpPr>
            <p:spPr>
              <a:xfrm>
                <a:off x="2803975" y="2780450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1"/>
              <p:cNvSpPr/>
              <p:nvPr/>
            </p:nvSpPr>
            <p:spPr>
              <a:xfrm>
                <a:off x="3462250" y="233487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28" y="1"/>
                      <a:pt x="0" y="413"/>
                      <a:pt x="0" y="935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3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1"/>
              <p:cNvSpPr/>
              <p:nvPr/>
            </p:nvSpPr>
            <p:spPr>
              <a:xfrm>
                <a:off x="3165600" y="2141600"/>
                <a:ext cx="463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70" extrusionOk="0">
                    <a:moveTo>
                      <a:pt x="919" y="1"/>
                    </a:moveTo>
                    <a:cubicBezTo>
                      <a:pt x="412" y="1"/>
                      <a:pt x="0" y="428"/>
                      <a:pt x="0" y="935"/>
                    </a:cubicBezTo>
                    <a:cubicBezTo>
                      <a:pt x="0" y="1442"/>
                      <a:pt x="412" y="1870"/>
                      <a:pt x="919" y="1870"/>
                    </a:cubicBezTo>
                    <a:cubicBezTo>
                      <a:pt x="1442" y="1870"/>
                      <a:pt x="1854" y="1442"/>
                      <a:pt x="1854" y="935"/>
                    </a:cubicBezTo>
                    <a:cubicBezTo>
                      <a:pt x="1854" y="428"/>
                      <a:pt x="1442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1"/>
              <p:cNvSpPr/>
              <p:nvPr/>
            </p:nvSpPr>
            <p:spPr>
              <a:xfrm>
                <a:off x="2843600" y="24042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1"/>
              <p:cNvSpPr/>
              <p:nvPr/>
            </p:nvSpPr>
            <p:spPr>
              <a:xfrm>
                <a:off x="2249500" y="248340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1"/>
              <p:cNvSpPr/>
              <p:nvPr/>
            </p:nvSpPr>
            <p:spPr>
              <a:xfrm>
                <a:off x="2864575" y="2111500"/>
                <a:ext cx="2170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8683" h="1015" extrusionOk="0">
                    <a:moveTo>
                      <a:pt x="8556" y="0"/>
                    </a:moveTo>
                    <a:lnTo>
                      <a:pt x="7700" y="808"/>
                    </a:lnTo>
                    <a:lnTo>
                      <a:pt x="730" y="808"/>
                    </a:lnTo>
                    <a:lnTo>
                      <a:pt x="128" y="238"/>
                    </a:lnTo>
                    <a:lnTo>
                      <a:pt x="1" y="381"/>
                    </a:lnTo>
                    <a:lnTo>
                      <a:pt x="650" y="1014"/>
                    </a:lnTo>
                    <a:lnTo>
                      <a:pt x="7780" y="1014"/>
                    </a:lnTo>
                    <a:lnTo>
                      <a:pt x="8683" y="143"/>
                    </a:lnTo>
                    <a:lnTo>
                      <a:pt x="8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1"/>
              <p:cNvSpPr/>
              <p:nvPr/>
            </p:nvSpPr>
            <p:spPr>
              <a:xfrm>
                <a:off x="3067775" y="20790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19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1"/>
              <p:cNvSpPr/>
              <p:nvPr/>
            </p:nvSpPr>
            <p:spPr>
              <a:xfrm>
                <a:off x="2827750" y="207190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74"/>
                    </a:moveTo>
                    <a:cubicBezTo>
                      <a:pt x="1490" y="174"/>
                      <a:pt x="1870" y="555"/>
                      <a:pt x="1870" y="1014"/>
                    </a:cubicBezTo>
                    <a:cubicBezTo>
                      <a:pt x="1870" y="1474"/>
                      <a:pt x="1490" y="1838"/>
                      <a:pt x="1030" y="1838"/>
                    </a:cubicBezTo>
                    <a:cubicBezTo>
                      <a:pt x="571" y="1838"/>
                      <a:pt x="206" y="1474"/>
                      <a:pt x="206" y="1014"/>
                    </a:cubicBezTo>
                    <a:cubicBezTo>
                      <a:pt x="206" y="555"/>
                      <a:pt x="571" y="174"/>
                      <a:pt x="1030" y="174"/>
                    </a:cubicBezTo>
                    <a:close/>
                    <a:moveTo>
                      <a:pt x="1030" y="0"/>
                    </a:moveTo>
                    <a:cubicBezTo>
                      <a:pt x="476" y="0"/>
                      <a:pt x="0" y="460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60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1"/>
              <p:cNvSpPr/>
              <p:nvPr/>
            </p:nvSpPr>
            <p:spPr>
              <a:xfrm>
                <a:off x="3261825" y="21194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1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1" y="206"/>
                    </a:cubicBezTo>
                    <a:close/>
                    <a:moveTo>
                      <a:pt x="1031" y="0"/>
                    </a:moveTo>
                    <a:cubicBezTo>
                      <a:pt x="460" y="0"/>
                      <a:pt x="1" y="460"/>
                      <a:pt x="1" y="1030"/>
                    </a:cubicBezTo>
                    <a:cubicBezTo>
                      <a:pt x="1" y="1600"/>
                      <a:pt x="476" y="2060"/>
                      <a:pt x="1031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60"/>
                      <a:pt x="1585" y="0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1"/>
              <p:cNvSpPr/>
              <p:nvPr/>
            </p:nvSpPr>
            <p:spPr>
              <a:xfrm>
                <a:off x="3004400" y="222357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191"/>
                    </a:moveTo>
                    <a:cubicBezTo>
                      <a:pt x="1489" y="191"/>
                      <a:pt x="1870" y="571"/>
                      <a:pt x="1870" y="1031"/>
                    </a:cubicBezTo>
                    <a:cubicBezTo>
                      <a:pt x="1870" y="1474"/>
                      <a:pt x="1489" y="1855"/>
                      <a:pt x="1030" y="1855"/>
                    </a:cubicBezTo>
                    <a:cubicBezTo>
                      <a:pt x="586" y="1855"/>
                      <a:pt x="206" y="1474"/>
                      <a:pt x="206" y="1031"/>
                    </a:cubicBezTo>
                    <a:cubicBezTo>
                      <a:pt x="206" y="571"/>
                      <a:pt x="586" y="191"/>
                      <a:pt x="1030" y="191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0" y="445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584" y="2060"/>
                      <a:pt x="2060" y="1601"/>
                      <a:pt x="2060" y="1031"/>
                    </a:cubicBezTo>
                    <a:cubicBezTo>
                      <a:pt x="2060" y="445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1"/>
              <p:cNvSpPr/>
              <p:nvPr/>
            </p:nvSpPr>
            <p:spPr>
              <a:xfrm>
                <a:off x="2301375" y="26838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70"/>
                      <a:pt x="1870" y="1030"/>
                    </a:cubicBezTo>
                    <a:cubicBezTo>
                      <a:pt x="1870" y="1489"/>
                      <a:pt x="1490" y="1869"/>
                      <a:pt x="1030" y="1869"/>
                    </a:cubicBezTo>
                    <a:cubicBezTo>
                      <a:pt x="571" y="1869"/>
                      <a:pt x="207" y="1489"/>
                      <a:pt x="207" y="1030"/>
                    </a:cubicBezTo>
                    <a:cubicBezTo>
                      <a:pt x="207" y="570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59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59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1"/>
              <p:cNvSpPr/>
              <p:nvPr/>
            </p:nvSpPr>
            <p:spPr>
              <a:xfrm>
                <a:off x="2133050" y="245607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0" y="206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60"/>
                      <a:pt x="1" y="1030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585" y="2060"/>
                      <a:pt x="2060" y="1601"/>
                      <a:pt x="2060" y="1030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1"/>
              <p:cNvSpPr/>
              <p:nvPr/>
            </p:nvSpPr>
            <p:spPr>
              <a:xfrm>
                <a:off x="2603575" y="2817275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07"/>
                    </a:moveTo>
                    <a:cubicBezTo>
                      <a:pt x="1490" y="207"/>
                      <a:pt x="1854" y="587"/>
                      <a:pt x="1854" y="1047"/>
                    </a:cubicBezTo>
                    <a:cubicBezTo>
                      <a:pt x="1854" y="1490"/>
                      <a:pt x="1490" y="1870"/>
                      <a:pt x="1030" y="1870"/>
                    </a:cubicBezTo>
                    <a:cubicBezTo>
                      <a:pt x="571" y="1870"/>
                      <a:pt x="191" y="1490"/>
                      <a:pt x="191" y="1047"/>
                    </a:cubicBezTo>
                    <a:cubicBezTo>
                      <a:pt x="191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31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585" y="2076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1"/>
              <p:cNvSpPr/>
              <p:nvPr/>
            </p:nvSpPr>
            <p:spPr>
              <a:xfrm>
                <a:off x="2647925" y="27828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1"/>
              <p:cNvSpPr/>
              <p:nvPr/>
            </p:nvSpPr>
            <p:spPr>
              <a:xfrm>
                <a:off x="3964850" y="2084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73"/>
                      <a:pt x="1490" y="1854"/>
                      <a:pt x="1030" y="1854"/>
                    </a:cubicBezTo>
                    <a:cubicBezTo>
                      <a:pt x="587" y="1854"/>
                      <a:pt x="206" y="1473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44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56" name="Google Shape;556;p11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315700" y="42817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11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289575" y="35504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11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341625" y="42817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70" name="Google Shape;670;p14"/>
          <p:cNvGrpSpPr/>
          <p:nvPr/>
        </p:nvGrpSpPr>
        <p:grpSpPr>
          <a:xfrm rot="5400000">
            <a:off x="-1448144" y="5026619"/>
            <a:ext cx="4021700" cy="1824125"/>
            <a:chOff x="7322388" y="3586650"/>
            <a:chExt cx="4021700" cy="1824125"/>
          </a:xfrm>
        </p:grpSpPr>
        <p:grpSp>
          <p:nvGrpSpPr>
            <p:cNvPr id="671" name="Google Shape;671;p14"/>
            <p:cNvGrpSpPr/>
            <p:nvPr/>
          </p:nvGrpSpPr>
          <p:grpSpPr>
            <a:xfrm>
              <a:off x="7872231" y="3702559"/>
              <a:ext cx="3471856" cy="1323917"/>
              <a:chOff x="2175025" y="2071900"/>
              <a:chExt cx="2090850" cy="797300"/>
            </a:xfrm>
          </p:grpSpPr>
          <p:sp>
            <p:nvSpPr>
              <p:cNvPr id="672" name="Google Shape;672;p14"/>
              <p:cNvSpPr/>
              <p:nvPr/>
            </p:nvSpPr>
            <p:spPr>
              <a:xfrm>
                <a:off x="3182625" y="2105550"/>
                <a:ext cx="901850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6074" h="2473" extrusionOk="0">
                    <a:moveTo>
                      <a:pt x="33254" y="1"/>
                    </a:moveTo>
                    <a:lnTo>
                      <a:pt x="33254" y="207"/>
                    </a:lnTo>
                    <a:lnTo>
                      <a:pt x="34094" y="207"/>
                    </a:lnTo>
                    <a:lnTo>
                      <a:pt x="35646" y="2187"/>
                    </a:lnTo>
                    <a:lnTo>
                      <a:pt x="31559" y="2187"/>
                    </a:lnTo>
                    <a:lnTo>
                      <a:pt x="29658" y="207"/>
                    </a:lnTo>
                    <a:lnTo>
                      <a:pt x="27709" y="207"/>
                    </a:lnTo>
                    <a:lnTo>
                      <a:pt x="26014" y="1981"/>
                    </a:lnTo>
                    <a:lnTo>
                      <a:pt x="15986" y="1981"/>
                    </a:lnTo>
                    <a:lnTo>
                      <a:pt x="14417" y="207"/>
                    </a:lnTo>
                    <a:lnTo>
                      <a:pt x="1901" y="207"/>
                    </a:lnTo>
                    <a:lnTo>
                      <a:pt x="0" y="2361"/>
                    </a:lnTo>
                    <a:lnTo>
                      <a:pt x="159" y="2472"/>
                    </a:lnTo>
                    <a:lnTo>
                      <a:pt x="2012" y="397"/>
                    </a:lnTo>
                    <a:lnTo>
                      <a:pt x="14338" y="397"/>
                    </a:lnTo>
                    <a:lnTo>
                      <a:pt x="15906" y="2187"/>
                    </a:lnTo>
                    <a:lnTo>
                      <a:pt x="26093" y="2187"/>
                    </a:lnTo>
                    <a:lnTo>
                      <a:pt x="27788" y="397"/>
                    </a:lnTo>
                    <a:lnTo>
                      <a:pt x="29578" y="397"/>
                    </a:lnTo>
                    <a:lnTo>
                      <a:pt x="31480" y="2377"/>
                    </a:lnTo>
                    <a:lnTo>
                      <a:pt x="36074" y="2377"/>
                    </a:lnTo>
                    <a:lnTo>
                      <a:pt x="34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3306975" y="2135275"/>
                <a:ext cx="93435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37374" h="3169" extrusionOk="0">
                    <a:moveTo>
                      <a:pt x="96" y="0"/>
                    </a:moveTo>
                    <a:lnTo>
                      <a:pt x="96" y="206"/>
                    </a:lnTo>
                    <a:lnTo>
                      <a:pt x="8730" y="206"/>
                    </a:lnTo>
                    <a:lnTo>
                      <a:pt x="10932" y="2376"/>
                    </a:lnTo>
                    <a:lnTo>
                      <a:pt x="37168" y="2376"/>
                    </a:lnTo>
                    <a:lnTo>
                      <a:pt x="37168" y="2978"/>
                    </a:lnTo>
                    <a:lnTo>
                      <a:pt x="11012" y="2978"/>
                    </a:lnTo>
                    <a:lnTo>
                      <a:pt x="8809" y="792"/>
                    </a:lnTo>
                    <a:lnTo>
                      <a:pt x="1" y="792"/>
                    </a:lnTo>
                    <a:lnTo>
                      <a:pt x="1" y="998"/>
                    </a:lnTo>
                    <a:lnTo>
                      <a:pt x="8730" y="998"/>
                    </a:lnTo>
                    <a:lnTo>
                      <a:pt x="10932" y="3169"/>
                    </a:lnTo>
                    <a:lnTo>
                      <a:pt x="37374" y="3169"/>
                    </a:lnTo>
                    <a:lnTo>
                      <a:pt x="37374" y="2186"/>
                    </a:lnTo>
                    <a:lnTo>
                      <a:pt x="11012" y="2186"/>
                    </a:lnTo>
                    <a:lnTo>
                      <a:pt x="8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2627350" y="2303600"/>
                <a:ext cx="1638525" cy="516475"/>
              </a:xfrm>
              <a:custGeom>
                <a:avLst/>
                <a:gdLst/>
                <a:ahLst/>
                <a:cxnLst/>
                <a:rect l="l" t="t" r="r" b="b"/>
                <a:pathLst>
                  <a:path w="65541" h="20659" extrusionOk="0">
                    <a:moveTo>
                      <a:pt x="40747" y="0"/>
                    </a:moveTo>
                    <a:lnTo>
                      <a:pt x="34743" y="5941"/>
                    </a:lnTo>
                    <a:lnTo>
                      <a:pt x="31923" y="5941"/>
                    </a:lnTo>
                    <a:lnTo>
                      <a:pt x="29420" y="3375"/>
                    </a:lnTo>
                    <a:lnTo>
                      <a:pt x="21293" y="3375"/>
                    </a:lnTo>
                    <a:lnTo>
                      <a:pt x="13926" y="10694"/>
                    </a:lnTo>
                    <a:lnTo>
                      <a:pt x="8016" y="10694"/>
                    </a:lnTo>
                    <a:lnTo>
                      <a:pt x="6844" y="11882"/>
                    </a:lnTo>
                    <a:lnTo>
                      <a:pt x="3660" y="11882"/>
                    </a:lnTo>
                    <a:lnTo>
                      <a:pt x="2377" y="13245"/>
                    </a:lnTo>
                    <a:lnTo>
                      <a:pt x="2377" y="17189"/>
                    </a:lnTo>
                    <a:lnTo>
                      <a:pt x="0" y="19645"/>
                    </a:lnTo>
                    <a:lnTo>
                      <a:pt x="0" y="20659"/>
                    </a:lnTo>
                    <a:lnTo>
                      <a:pt x="190" y="20659"/>
                    </a:lnTo>
                    <a:lnTo>
                      <a:pt x="190" y="19724"/>
                    </a:lnTo>
                    <a:lnTo>
                      <a:pt x="2567" y="17269"/>
                    </a:lnTo>
                    <a:lnTo>
                      <a:pt x="2567" y="13324"/>
                    </a:lnTo>
                    <a:lnTo>
                      <a:pt x="3739" y="12088"/>
                    </a:lnTo>
                    <a:lnTo>
                      <a:pt x="6923" y="12088"/>
                    </a:lnTo>
                    <a:lnTo>
                      <a:pt x="8096" y="10900"/>
                    </a:lnTo>
                    <a:lnTo>
                      <a:pt x="14005" y="10900"/>
                    </a:lnTo>
                    <a:lnTo>
                      <a:pt x="21372" y="3565"/>
                    </a:lnTo>
                    <a:lnTo>
                      <a:pt x="29341" y="3565"/>
                    </a:lnTo>
                    <a:lnTo>
                      <a:pt x="31844" y="6147"/>
                    </a:lnTo>
                    <a:lnTo>
                      <a:pt x="34838" y="6147"/>
                    </a:lnTo>
                    <a:lnTo>
                      <a:pt x="40826" y="206"/>
                    </a:lnTo>
                    <a:lnTo>
                      <a:pt x="55354" y="206"/>
                    </a:lnTo>
                    <a:lnTo>
                      <a:pt x="57144" y="1980"/>
                    </a:lnTo>
                    <a:lnTo>
                      <a:pt x="65541" y="1980"/>
                    </a:lnTo>
                    <a:lnTo>
                      <a:pt x="65541" y="1790"/>
                    </a:lnTo>
                    <a:lnTo>
                      <a:pt x="57223" y="1790"/>
                    </a:lnTo>
                    <a:lnTo>
                      <a:pt x="554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2216225" y="2328550"/>
                <a:ext cx="1225450" cy="460250"/>
              </a:xfrm>
              <a:custGeom>
                <a:avLst/>
                <a:gdLst/>
                <a:ahLst/>
                <a:cxnLst/>
                <a:rect l="l" t="t" r="r" b="b"/>
                <a:pathLst>
                  <a:path w="49018" h="18410" extrusionOk="0">
                    <a:moveTo>
                      <a:pt x="37928" y="0"/>
                    </a:moveTo>
                    <a:lnTo>
                      <a:pt x="31242" y="6923"/>
                    </a:lnTo>
                    <a:lnTo>
                      <a:pt x="13039" y="6923"/>
                    </a:lnTo>
                    <a:lnTo>
                      <a:pt x="9950" y="10076"/>
                    </a:lnTo>
                    <a:lnTo>
                      <a:pt x="9902" y="10092"/>
                    </a:lnTo>
                    <a:lnTo>
                      <a:pt x="9902" y="12357"/>
                    </a:lnTo>
                    <a:lnTo>
                      <a:pt x="7130" y="15162"/>
                    </a:lnTo>
                    <a:lnTo>
                      <a:pt x="7130" y="17110"/>
                    </a:lnTo>
                    <a:lnTo>
                      <a:pt x="5878" y="18219"/>
                    </a:lnTo>
                    <a:lnTo>
                      <a:pt x="2488" y="18219"/>
                    </a:lnTo>
                    <a:lnTo>
                      <a:pt x="1189" y="17031"/>
                    </a:lnTo>
                    <a:lnTo>
                      <a:pt x="1" y="17031"/>
                    </a:lnTo>
                    <a:lnTo>
                      <a:pt x="1" y="17221"/>
                    </a:lnTo>
                    <a:lnTo>
                      <a:pt x="1141" y="17221"/>
                    </a:lnTo>
                    <a:lnTo>
                      <a:pt x="2409" y="18409"/>
                    </a:lnTo>
                    <a:lnTo>
                      <a:pt x="5942" y="18409"/>
                    </a:lnTo>
                    <a:lnTo>
                      <a:pt x="7336" y="17189"/>
                    </a:lnTo>
                    <a:lnTo>
                      <a:pt x="7336" y="15241"/>
                    </a:lnTo>
                    <a:lnTo>
                      <a:pt x="10108" y="12437"/>
                    </a:lnTo>
                    <a:lnTo>
                      <a:pt x="10108" y="10171"/>
                    </a:lnTo>
                    <a:lnTo>
                      <a:pt x="13118" y="7129"/>
                    </a:lnTo>
                    <a:lnTo>
                      <a:pt x="31321" y="7129"/>
                    </a:lnTo>
                    <a:lnTo>
                      <a:pt x="38007" y="190"/>
                    </a:lnTo>
                    <a:lnTo>
                      <a:pt x="45912" y="190"/>
                    </a:lnTo>
                    <a:lnTo>
                      <a:pt x="48780" y="2963"/>
                    </a:lnTo>
                    <a:lnTo>
                      <a:pt x="48796" y="3834"/>
                    </a:lnTo>
                    <a:lnTo>
                      <a:pt x="45992" y="982"/>
                    </a:lnTo>
                    <a:lnTo>
                      <a:pt x="37928" y="982"/>
                    </a:lnTo>
                    <a:lnTo>
                      <a:pt x="31242" y="7716"/>
                    </a:lnTo>
                    <a:lnTo>
                      <a:pt x="13372" y="7716"/>
                    </a:lnTo>
                    <a:lnTo>
                      <a:pt x="12279" y="8872"/>
                    </a:lnTo>
                    <a:lnTo>
                      <a:pt x="12279" y="10884"/>
                    </a:lnTo>
                    <a:lnTo>
                      <a:pt x="12484" y="10884"/>
                    </a:lnTo>
                    <a:lnTo>
                      <a:pt x="12484" y="8951"/>
                    </a:lnTo>
                    <a:lnTo>
                      <a:pt x="13451" y="7922"/>
                    </a:lnTo>
                    <a:lnTo>
                      <a:pt x="31321" y="7922"/>
                    </a:lnTo>
                    <a:lnTo>
                      <a:pt x="38007" y="1188"/>
                    </a:lnTo>
                    <a:lnTo>
                      <a:pt x="45912" y="1188"/>
                    </a:lnTo>
                    <a:lnTo>
                      <a:pt x="49017" y="4357"/>
                    </a:lnTo>
                    <a:lnTo>
                      <a:pt x="48986" y="2884"/>
                    </a:lnTo>
                    <a:lnTo>
                      <a:pt x="459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2338600" y="2308750"/>
                <a:ext cx="1145850" cy="383400"/>
              </a:xfrm>
              <a:custGeom>
                <a:avLst/>
                <a:gdLst/>
                <a:ahLst/>
                <a:cxnLst/>
                <a:rect l="l" t="t" r="r" b="b"/>
                <a:pathLst>
                  <a:path w="45834" h="15336" extrusionOk="0">
                    <a:moveTo>
                      <a:pt x="32763" y="0"/>
                    </a:moveTo>
                    <a:lnTo>
                      <a:pt x="25919" y="6923"/>
                    </a:lnTo>
                    <a:lnTo>
                      <a:pt x="10457" y="6923"/>
                    </a:lnTo>
                    <a:lnTo>
                      <a:pt x="8096" y="4547"/>
                    </a:lnTo>
                    <a:lnTo>
                      <a:pt x="4215" y="4547"/>
                    </a:lnTo>
                    <a:lnTo>
                      <a:pt x="3233" y="5513"/>
                    </a:lnTo>
                    <a:lnTo>
                      <a:pt x="3233" y="12009"/>
                    </a:lnTo>
                    <a:lnTo>
                      <a:pt x="1" y="15209"/>
                    </a:lnTo>
                    <a:lnTo>
                      <a:pt x="143" y="15336"/>
                    </a:lnTo>
                    <a:lnTo>
                      <a:pt x="3423" y="12088"/>
                    </a:lnTo>
                    <a:lnTo>
                      <a:pt x="3423" y="5593"/>
                    </a:lnTo>
                    <a:lnTo>
                      <a:pt x="4294" y="4753"/>
                    </a:lnTo>
                    <a:lnTo>
                      <a:pt x="8017" y="4753"/>
                    </a:lnTo>
                    <a:lnTo>
                      <a:pt x="10378" y="7129"/>
                    </a:lnTo>
                    <a:lnTo>
                      <a:pt x="25999" y="7129"/>
                    </a:lnTo>
                    <a:lnTo>
                      <a:pt x="32843" y="190"/>
                    </a:lnTo>
                    <a:lnTo>
                      <a:pt x="43916" y="190"/>
                    </a:lnTo>
                    <a:lnTo>
                      <a:pt x="45691" y="1933"/>
                    </a:lnTo>
                    <a:lnTo>
                      <a:pt x="45833" y="1774"/>
                    </a:lnTo>
                    <a:lnTo>
                      <a:pt x="44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2270875" y="2288925"/>
                <a:ext cx="1995000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79800" h="15448" extrusionOk="0">
                    <a:moveTo>
                      <a:pt x="34886" y="1"/>
                    </a:moveTo>
                    <a:lnTo>
                      <a:pt x="28074" y="6734"/>
                    </a:lnTo>
                    <a:lnTo>
                      <a:pt x="13720" y="6734"/>
                    </a:lnTo>
                    <a:lnTo>
                      <a:pt x="11360" y="4358"/>
                    </a:lnTo>
                    <a:lnTo>
                      <a:pt x="6084" y="4358"/>
                    </a:lnTo>
                    <a:lnTo>
                      <a:pt x="5150" y="5482"/>
                    </a:lnTo>
                    <a:lnTo>
                      <a:pt x="5150" y="11978"/>
                    </a:lnTo>
                    <a:lnTo>
                      <a:pt x="1918" y="15242"/>
                    </a:lnTo>
                    <a:lnTo>
                      <a:pt x="1" y="15242"/>
                    </a:lnTo>
                    <a:lnTo>
                      <a:pt x="1" y="15447"/>
                    </a:lnTo>
                    <a:lnTo>
                      <a:pt x="1997" y="15447"/>
                    </a:lnTo>
                    <a:lnTo>
                      <a:pt x="5340" y="12057"/>
                    </a:lnTo>
                    <a:lnTo>
                      <a:pt x="5340" y="5546"/>
                    </a:lnTo>
                    <a:lnTo>
                      <a:pt x="6179" y="4548"/>
                    </a:lnTo>
                    <a:lnTo>
                      <a:pt x="11281" y="4548"/>
                    </a:lnTo>
                    <a:lnTo>
                      <a:pt x="13641" y="6924"/>
                    </a:lnTo>
                    <a:lnTo>
                      <a:pt x="28153" y="6924"/>
                    </a:lnTo>
                    <a:lnTo>
                      <a:pt x="34997" y="191"/>
                    </a:lnTo>
                    <a:lnTo>
                      <a:pt x="79800" y="191"/>
                    </a:lnTo>
                    <a:lnTo>
                      <a:pt x="798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2607925" y="2239425"/>
                <a:ext cx="8507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34031" h="7526" extrusionOk="0">
                    <a:moveTo>
                      <a:pt x="20580" y="1"/>
                    </a:moveTo>
                    <a:lnTo>
                      <a:pt x="14592" y="5736"/>
                    </a:lnTo>
                    <a:lnTo>
                      <a:pt x="11978" y="5736"/>
                    </a:lnTo>
                    <a:lnTo>
                      <a:pt x="11075" y="4944"/>
                    </a:lnTo>
                    <a:lnTo>
                      <a:pt x="9665" y="4944"/>
                    </a:lnTo>
                    <a:lnTo>
                      <a:pt x="7653" y="6924"/>
                    </a:lnTo>
                    <a:lnTo>
                      <a:pt x="1363" y="6924"/>
                    </a:lnTo>
                    <a:lnTo>
                      <a:pt x="460" y="5942"/>
                    </a:lnTo>
                    <a:lnTo>
                      <a:pt x="5562" y="5942"/>
                    </a:lnTo>
                    <a:lnTo>
                      <a:pt x="7193" y="4310"/>
                    </a:lnTo>
                    <a:lnTo>
                      <a:pt x="7051" y="4167"/>
                    </a:lnTo>
                    <a:lnTo>
                      <a:pt x="5467" y="5736"/>
                    </a:lnTo>
                    <a:lnTo>
                      <a:pt x="1" y="5736"/>
                    </a:lnTo>
                    <a:lnTo>
                      <a:pt x="1268" y="7130"/>
                    </a:lnTo>
                    <a:lnTo>
                      <a:pt x="7732" y="7130"/>
                    </a:lnTo>
                    <a:lnTo>
                      <a:pt x="9744" y="5149"/>
                    </a:lnTo>
                    <a:lnTo>
                      <a:pt x="11011" y="5149"/>
                    </a:lnTo>
                    <a:lnTo>
                      <a:pt x="11899" y="5942"/>
                    </a:lnTo>
                    <a:lnTo>
                      <a:pt x="14671" y="5942"/>
                    </a:lnTo>
                    <a:lnTo>
                      <a:pt x="20660" y="191"/>
                    </a:lnTo>
                    <a:lnTo>
                      <a:pt x="25476" y="191"/>
                    </a:lnTo>
                    <a:lnTo>
                      <a:pt x="32969" y="207"/>
                    </a:lnTo>
                    <a:lnTo>
                      <a:pt x="33540" y="793"/>
                    </a:lnTo>
                    <a:lnTo>
                      <a:pt x="21135" y="793"/>
                    </a:lnTo>
                    <a:lnTo>
                      <a:pt x="14544" y="7320"/>
                    </a:lnTo>
                    <a:lnTo>
                      <a:pt x="10473" y="7320"/>
                    </a:lnTo>
                    <a:lnTo>
                      <a:pt x="10473" y="7526"/>
                    </a:lnTo>
                    <a:lnTo>
                      <a:pt x="14624" y="7526"/>
                    </a:lnTo>
                    <a:lnTo>
                      <a:pt x="21214" y="983"/>
                    </a:lnTo>
                    <a:lnTo>
                      <a:pt x="34031" y="983"/>
                    </a:lnTo>
                    <a:lnTo>
                      <a:pt x="33048" y="16"/>
                    </a:lnTo>
                    <a:lnTo>
                      <a:pt x="254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4"/>
              <p:cNvSpPr/>
              <p:nvPr/>
            </p:nvSpPr>
            <p:spPr>
              <a:xfrm>
                <a:off x="2686750" y="2749175"/>
                <a:ext cx="1346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965" extrusionOk="0">
                    <a:moveTo>
                      <a:pt x="1601" y="0"/>
                    </a:moveTo>
                    <a:lnTo>
                      <a:pt x="1" y="1648"/>
                    </a:lnTo>
                    <a:lnTo>
                      <a:pt x="143" y="1790"/>
                    </a:lnTo>
                    <a:lnTo>
                      <a:pt x="1680" y="206"/>
                    </a:lnTo>
                    <a:lnTo>
                      <a:pt x="3470" y="206"/>
                    </a:lnTo>
                    <a:lnTo>
                      <a:pt x="5229" y="1965"/>
                    </a:lnTo>
                    <a:lnTo>
                      <a:pt x="5387" y="1822"/>
                    </a:lnTo>
                    <a:lnTo>
                      <a:pt x="3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4"/>
              <p:cNvSpPr/>
              <p:nvPr/>
            </p:nvSpPr>
            <p:spPr>
              <a:xfrm>
                <a:off x="3467400" y="217645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2234450" y="2646575"/>
                <a:ext cx="467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1" extrusionOk="0">
                    <a:moveTo>
                      <a:pt x="935" y="1"/>
                    </a:moveTo>
                    <a:cubicBezTo>
                      <a:pt x="428" y="1"/>
                      <a:pt x="0" y="429"/>
                      <a:pt x="0" y="936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6"/>
                    </a:cubicBezTo>
                    <a:cubicBezTo>
                      <a:pt x="1870" y="429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4"/>
              <p:cNvSpPr/>
              <p:nvPr/>
            </p:nvSpPr>
            <p:spPr>
              <a:xfrm>
                <a:off x="2175025" y="2735700"/>
                <a:ext cx="467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36" y="0"/>
                    </a:moveTo>
                    <a:cubicBezTo>
                      <a:pt x="429" y="0"/>
                      <a:pt x="1" y="428"/>
                      <a:pt x="1" y="935"/>
                    </a:cubicBezTo>
                    <a:cubicBezTo>
                      <a:pt x="1" y="1442"/>
                      <a:pt x="429" y="1870"/>
                      <a:pt x="936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28"/>
                      <a:pt x="1458" y="0"/>
                      <a:pt x="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4"/>
              <p:cNvSpPr/>
              <p:nvPr/>
            </p:nvSpPr>
            <p:spPr>
              <a:xfrm>
                <a:off x="2502175" y="2587175"/>
                <a:ext cx="463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70" extrusionOk="0">
                    <a:moveTo>
                      <a:pt x="920" y="0"/>
                    </a:moveTo>
                    <a:cubicBezTo>
                      <a:pt x="413" y="0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20" y="1870"/>
                    </a:cubicBezTo>
                    <a:cubicBezTo>
                      <a:pt x="1443" y="1870"/>
                      <a:pt x="1854" y="1442"/>
                      <a:pt x="1854" y="935"/>
                    </a:cubicBezTo>
                    <a:cubicBezTo>
                      <a:pt x="1854" y="428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4"/>
              <p:cNvSpPr/>
              <p:nvPr/>
            </p:nvSpPr>
            <p:spPr>
              <a:xfrm>
                <a:off x="2774275" y="2309925"/>
                <a:ext cx="46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1" extrusionOk="0">
                    <a:moveTo>
                      <a:pt x="935" y="1"/>
                    </a:moveTo>
                    <a:cubicBezTo>
                      <a:pt x="413" y="1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35" y="1870"/>
                    </a:cubicBezTo>
                    <a:cubicBezTo>
                      <a:pt x="1442" y="1870"/>
                      <a:pt x="1870" y="1442"/>
                      <a:pt x="1870" y="935"/>
                    </a:cubicBezTo>
                    <a:cubicBezTo>
                      <a:pt x="1870" y="428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4"/>
              <p:cNvSpPr/>
              <p:nvPr/>
            </p:nvSpPr>
            <p:spPr>
              <a:xfrm>
                <a:off x="2803975" y="2780450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4"/>
              <p:cNvSpPr/>
              <p:nvPr/>
            </p:nvSpPr>
            <p:spPr>
              <a:xfrm>
                <a:off x="3462250" y="233487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28" y="1"/>
                      <a:pt x="0" y="413"/>
                      <a:pt x="0" y="935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3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4"/>
              <p:cNvSpPr/>
              <p:nvPr/>
            </p:nvSpPr>
            <p:spPr>
              <a:xfrm>
                <a:off x="3165600" y="2141600"/>
                <a:ext cx="463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70" extrusionOk="0">
                    <a:moveTo>
                      <a:pt x="919" y="1"/>
                    </a:moveTo>
                    <a:cubicBezTo>
                      <a:pt x="412" y="1"/>
                      <a:pt x="0" y="428"/>
                      <a:pt x="0" y="935"/>
                    </a:cubicBezTo>
                    <a:cubicBezTo>
                      <a:pt x="0" y="1442"/>
                      <a:pt x="412" y="1870"/>
                      <a:pt x="919" y="1870"/>
                    </a:cubicBezTo>
                    <a:cubicBezTo>
                      <a:pt x="1442" y="1870"/>
                      <a:pt x="1854" y="1442"/>
                      <a:pt x="1854" y="935"/>
                    </a:cubicBezTo>
                    <a:cubicBezTo>
                      <a:pt x="1854" y="428"/>
                      <a:pt x="1442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4"/>
              <p:cNvSpPr/>
              <p:nvPr/>
            </p:nvSpPr>
            <p:spPr>
              <a:xfrm>
                <a:off x="2843600" y="24042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2864575" y="2111500"/>
                <a:ext cx="2170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8683" h="1015" extrusionOk="0">
                    <a:moveTo>
                      <a:pt x="8556" y="0"/>
                    </a:moveTo>
                    <a:lnTo>
                      <a:pt x="7700" y="808"/>
                    </a:lnTo>
                    <a:lnTo>
                      <a:pt x="730" y="808"/>
                    </a:lnTo>
                    <a:lnTo>
                      <a:pt x="128" y="238"/>
                    </a:lnTo>
                    <a:lnTo>
                      <a:pt x="1" y="381"/>
                    </a:lnTo>
                    <a:lnTo>
                      <a:pt x="650" y="1014"/>
                    </a:lnTo>
                    <a:lnTo>
                      <a:pt x="7780" y="1014"/>
                    </a:lnTo>
                    <a:lnTo>
                      <a:pt x="8683" y="143"/>
                    </a:lnTo>
                    <a:lnTo>
                      <a:pt x="8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3067775" y="20790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19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2827750" y="207190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74"/>
                    </a:moveTo>
                    <a:cubicBezTo>
                      <a:pt x="1490" y="174"/>
                      <a:pt x="1870" y="555"/>
                      <a:pt x="1870" y="1014"/>
                    </a:cubicBezTo>
                    <a:cubicBezTo>
                      <a:pt x="1870" y="1474"/>
                      <a:pt x="1490" y="1838"/>
                      <a:pt x="1030" y="1838"/>
                    </a:cubicBezTo>
                    <a:cubicBezTo>
                      <a:pt x="571" y="1838"/>
                      <a:pt x="206" y="1474"/>
                      <a:pt x="206" y="1014"/>
                    </a:cubicBezTo>
                    <a:cubicBezTo>
                      <a:pt x="206" y="555"/>
                      <a:pt x="571" y="174"/>
                      <a:pt x="1030" y="174"/>
                    </a:cubicBezTo>
                    <a:close/>
                    <a:moveTo>
                      <a:pt x="1030" y="0"/>
                    </a:moveTo>
                    <a:cubicBezTo>
                      <a:pt x="476" y="0"/>
                      <a:pt x="0" y="460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60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3261825" y="21194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1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1" y="206"/>
                    </a:cubicBezTo>
                    <a:close/>
                    <a:moveTo>
                      <a:pt x="1031" y="0"/>
                    </a:moveTo>
                    <a:cubicBezTo>
                      <a:pt x="460" y="0"/>
                      <a:pt x="1" y="460"/>
                      <a:pt x="1" y="1030"/>
                    </a:cubicBezTo>
                    <a:cubicBezTo>
                      <a:pt x="1" y="1600"/>
                      <a:pt x="476" y="2060"/>
                      <a:pt x="1031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60"/>
                      <a:pt x="1585" y="0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3004400" y="222357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191"/>
                    </a:moveTo>
                    <a:cubicBezTo>
                      <a:pt x="1489" y="191"/>
                      <a:pt x="1870" y="571"/>
                      <a:pt x="1870" y="1031"/>
                    </a:cubicBezTo>
                    <a:cubicBezTo>
                      <a:pt x="1870" y="1474"/>
                      <a:pt x="1489" y="1855"/>
                      <a:pt x="1030" y="1855"/>
                    </a:cubicBezTo>
                    <a:cubicBezTo>
                      <a:pt x="586" y="1855"/>
                      <a:pt x="206" y="1474"/>
                      <a:pt x="206" y="1031"/>
                    </a:cubicBezTo>
                    <a:cubicBezTo>
                      <a:pt x="206" y="571"/>
                      <a:pt x="586" y="191"/>
                      <a:pt x="1030" y="191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0" y="445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584" y="2060"/>
                      <a:pt x="2060" y="1601"/>
                      <a:pt x="2060" y="1031"/>
                    </a:cubicBezTo>
                    <a:cubicBezTo>
                      <a:pt x="2060" y="445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2301375" y="26838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70"/>
                      <a:pt x="1870" y="1030"/>
                    </a:cubicBezTo>
                    <a:cubicBezTo>
                      <a:pt x="1870" y="1489"/>
                      <a:pt x="1490" y="1869"/>
                      <a:pt x="1030" y="1869"/>
                    </a:cubicBezTo>
                    <a:cubicBezTo>
                      <a:pt x="571" y="1869"/>
                      <a:pt x="207" y="1489"/>
                      <a:pt x="207" y="1030"/>
                    </a:cubicBezTo>
                    <a:cubicBezTo>
                      <a:pt x="207" y="570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59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59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2603575" y="2817275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07"/>
                    </a:moveTo>
                    <a:cubicBezTo>
                      <a:pt x="1490" y="207"/>
                      <a:pt x="1854" y="587"/>
                      <a:pt x="1854" y="1047"/>
                    </a:cubicBezTo>
                    <a:cubicBezTo>
                      <a:pt x="1854" y="1490"/>
                      <a:pt x="1490" y="1870"/>
                      <a:pt x="1030" y="1870"/>
                    </a:cubicBezTo>
                    <a:cubicBezTo>
                      <a:pt x="571" y="1870"/>
                      <a:pt x="191" y="1490"/>
                      <a:pt x="191" y="1047"/>
                    </a:cubicBezTo>
                    <a:cubicBezTo>
                      <a:pt x="191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31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585" y="2076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2647925" y="27828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3964850" y="2084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73"/>
                      <a:pt x="1490" y="1854"/>
                      <a:pt x="1030" y="1854"/>
                    </a:cubicBezTo>
                    <a:cubicBezTo>
                      <a:pt x="587" y="1854"/>
                      <a:pt x="206" y="1473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44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98" name="Google Shape;698;p1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300725" y="35866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300725" y="42334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322388" y="41727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2" name="Google Shape;1342;p25"/>
          <p:cNvGrpSpPr/>
          <p:nvPr/>
        </p:nvGrpSpPr>
        <p:grpSpPr>
          <a:xfrm>
            <a:off x="-1684333" y="361707"/>
            <a:ext cx="3460658" cy="1726043"/>
            <a:chOff x="-1684333" y="361707"/>
            <a:chExt cx="3460658" cy="1726043"/>
          </a:xfrm>
        </p:grpSpPr>
        <p:grpSp>
          <p:nvGrpSpPr>
            <p:cNvPr id="1343" name="Google Shape;1343;p25"/>
            <p:cNvGrpSpPr/>
            <p:nvPr/>
          </p:nvGrpSpPr>
          <p:grpSpPr>
            <a:xfrm>
              <a:off x="-1684333" y="361707"/>
              <a:ext cx="2907181" cy="1177348"/>
              <a:chOff x="2442775" y="3274750"/>
              <a:chExt cx="1690025" cy="684425"/>
            </a:xfrm>
          </p:grpSpPr>
          <p:sp>
            <p:nvSpPr>
              <p:cNvPr id="1344" name="Google Shape;1344;p25"/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5"/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5"/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5"/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5"/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5"/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5"/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5"/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5"/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5"/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5"/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5"/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5"/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5"/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5"/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5"/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5"/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5"/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5"/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5"/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5"/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65" name="Google Shape;1365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598975" y="7765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-367450" y="9104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7" name="Google Shape;1367;p25"/>
          <p:cNvGrpSpPr/>
          <p:nvPr/>
        </p:nvGrpSpPr>
        <p:grpSpPr>
          <a:xfrm>
            <a:off x="7352875" y="3702559"/>
            <a:ext cx="3991212" cy="1778866"/>
            <a:chOff x="7352875" y="3702559"/>
            <a:chExt cx="3991212" cy="1778866"/>
          </a:xfrm>
        </p:grpSpPr>
        <p:grpSp>
          <p:nvGrpSpPr>
            <p:cNvPr id="1368" name="Google Shape;1368;p25"/>
            <p:cNvGrpSpPr/>
            <p:nvPr/>
          </p:nvGrpSpPr>
          <p:grpSpPr>
            <a:xfrm>
              <a:off x="7802532" y="3702559"/>
              <a:ext cx="3541556" cy="1323917"/>
              <a:chOff x="2133050" y="2071900"/>
              <a:chExt cx="2132825" cy="797300"/>
            </a:xfrm>
          </p:grpSpPr>
          <p:sp>
            <p:nvSpPr>
              <p:cNvPr id="1369" name="Google Shape;1369;p25"/>
              <p:cNvSpPr/>
              <p:nvPr/>
            </p:nvSpPr>
            <p:spPr>
              <a:xfrm>
                <a:off x="2270875" y="2219625"/>
                <a:ext cx="747000" cy="267375"/>
              </a:xfrm>
              <a:custGeom>
                <a:avLst/>
                <a:gdLst/>
                <a:ahLst/>
                <a:cxnLst/>
                <a:rect l="l" t="t" r="r" b="b"/>
                <a:pathLst>
                  <a:path w="29880" h="10695" extrusionOk="0">
                    <a:moveTo>
                      <a:pt x="20359" y="1"/>
                    </a:moveTo>
                    <a:lnTo>
                      <a:pt x="17111" y="3359"/>
                    </a:lnTo>
                    <a:lnTo>
                      <a:pt x="5799" y="3359"/>
                    </a:lnTo>
                    <a:lnTo>
                      <a:pt x="1" y="9126"/>
                    </a:lnTo>
                    <a:lnTo>
                      <a:pt x="1" y="10694"/>
                    </a:lnTo>
                    <a:lnTo>
                      <a:pt x="191" y="10694"/>
                    </a:lnTo>
                    <a:lnTo>
                      <a:pt x="191" y="9205"/>
                    </a:lnTo>
                    <a:lnTo>
                      <a:pt x="5878" y="3565"/>
                    </a:lnTo>
                    <a:lnTo>
                      <a:pt x="17190" y="3565"/>
                    </a:lnTo>
                    <a:lnTo>
                      <a:pt x="20438" y="191"/>
                    </a:lnTo>
                    <a:lnTo>
                      <a:pt x="29405" y="191"/>
                    </a:lnTo>
                    <a:lnTo>
                      <a:pt x="29737" y="507"/>
                    </a:lnTo>
                    <a:lnTo>
                      <a:pt x="29880" y="365"/>
                    </a:lnTo>
                    <a:lnTo>
                      <a:pt x="29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2182175" y="2199825"/>
                <a:ext cx="1311375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52455" h="11281" extrusionOk="0">
                    <a:moveTo>
                      <a:pt x="23907" y="0"/>
                    </a:moveTo>
                    <a:lnTo>
                      <a:pt x="20659" y="3359"/>
                    </a:lnTo>
                    <a:lnTo>
                      <a:pt x="9347" y="3359"/>
                    </a:lnTo>
                    <a:lnTo>
                      <a:pt x="1505" y="11090"/>
                    </a:lnTo>
                    <a:lnTo>
                      <a:pt x="0" y="11090"/>
                    </a:lnTo>
                    <a:lnTo>
                      <a:pt x="0" y="11280"/>
                    </a:lnTo>
                    <a:lnTo>
                      <a:pt x="1584" y="11280"/>
                    </a:lnTo>
                    <a:lnTo>
                      <a:pt x="9426" y="3565"/>
                    </a:lnTo>
                    <a:lnTo>
                      <a:pt x="20738" y="3565"/>
                    </a:lnTo>
                    <a:lnTo>
                      <a:pt x="23986" y="190"/>
                    </a:lnTo>
                    <a:lnTo>
                      <a:pt x="52455" y="190"/>
                    </a:lnTo>
                    <a:lnTo>
                      <a:pt x="524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5"/>
              <p:cNvSpPr/>
              <p:nvPr/>
            </p:nvSpPr>
            <p:spPr>
              <a:xfrm>
                <a:off x="3182625" y="2105550"/>
                <a:ext cx="901850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6074" h="2473" extrusionOk="0">
                    <a:moveTo>
                      <a:pt x="33254" y="1"/>
                    </a:moveTo>
                    <a:lnTo>
                      <a:pt x="33254" y="207"/>
                    </a:lnTo>
                    <a:lnTo>
                      <a:pt x="34094" y="207"/>
                    </a:lnTo>
                    <a:lnTo>
                      <a:pt x="35646" y="2187"/>
                    </a:lnTo>
                    <a:lnTo>
                      <a:pt x="31559" y="2187"/>
                    </a:lnTo>
                    <a:lnTo>
                      <a:pt x="29658" y="207"/>
                    </a:lnTo>
                    <a:lnTo>
                      <a:pt x="27709" y="207"/>
                    </a:lnTo>
                    <a:lnTo>
                      <a:pt x="26014" y="1981"/>
                    </a:lnTo>
                    <a:lnTo>
                      <a:pt x="15986" y="1981"/>
                    </a:lnTo>
                    <a:lnTo>
                      <a:pt x="14417" y="207"/>
                    </a:lnTo>
                    <a:lnTo>
                      <a:pt x="1901" y="207"/>
                    </a:lnTo>
                    <a:lnTo>
                      <a:pt x="0" y="2361"/>
                    </a:lnTo>
                    <a:lnTo>
                      <a:pt x="159" y="2472"/>
                    </a:lnTo>
                    <a:lnTo>
                      <a:pt x="2012" y="397"/>
                    </a:lnTo>
                    <a:lnTo>
                      <a:pt x="14338" y="397"/>
                    </a:lnTo>
                    <a:lnTo>
                      <a:pt x="15906" y="2187"/>
                    </a:lnTo>
                    <a:lnTo>
                      <a:pt x="26093" y="2187"/>
                    </a:lnTo>
                    <a:lnTo>
                      <a:pt x="27788" y="397"/>
                    </a:lnTo>
                    <a:lnTo>
                      <a:pt x="29578" y="397"/>
                    </a:lnTo>
                    <a:lnTo>
                      <a:pt x="31480" y="2377"/>
                    </a:lnTo>
                    <a:lnTo>
                      <a:pt x="36074" y="2377"/>
                    </a:lnTo>
                    <a:lnTo>
                      <a:pt x="34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5"/>
              <p:cNvSpPr/>
              <p:nvPr/>
            </p:nvSpPr>
            <p:spPr>
              <a:xfrm>
                <a:off x="3306975" y="2135275"/>
                <a:ext cx="93435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37374" h="3169" extrusionOk="0">
                    <a:moveTo>
                      <a:pt x="96" y="0"/>
                    </a:moveTo>
                    <a:lnTo>
                      <a:pt x="96" y="206"/>
                    </a:lnTo>
                    <a:lnTo>
                      <a:pt x="8730" y="206"/>
                    </a:lnTo>
                    <a:lnTo>
                      <a:pt x="10932" y="2376"/>
                    </a:lnTo>
                    <a:lnTo>
                      <a:pt x="37168" y="2376"/>
                    </a:lnTo>
                    <a:lnTo>
                      <a:pt x="37168" y="2978"/>
                    </a:lnTo>
                    <a:lnTo>
                      <a:pt x="11012" y="2978"/>
                    </a:lnTo>
                    <a:lnTo>
                      <a:pt x="8809" y="792"/>
                    </a:lnTo>
                    <a:lnTo>
                      <a:pt x="1" y="792"/>
                    </a:lnTo>
                    <a:lnTo>
                      <a:pt x="1" y="998"/>
                    </a:lnTo>
                    <a:lnTo>
                      <a:pt x="8730" y="998"/>
                    </a:lnTo>
                    <a:lnTo>
                      <a:pt x="10932" y="3169"/>
                    </a:lnTo>
                    <a:lnTo>
                      <a:pt x="37374" y="3169"/>
                    </a:lnTo>
                    <a:lnTo>
                      <a:pt x="37374" y="2186"/>
                    </a:lnTo>
                    <a:lnTo>
                      <a:pt x="11012" y="2186"/>
                    </a:lnTo>
                    <a:lnTo>
                      <a:pt x="8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5"/>
              <p:cNvSpPr/>
              <p:nvPr/>
            </p:nvSpPr>
            <p:spPr>
              <a:xfrm>
                <a:off x="2627350" y="2303600"/>
                <a:ext cx="1638525" cy="516475"/>
              </a:xfrm>
              <a:custGeom>
                <a:avLst/>
                <a:gdLst/>
                <a:ahLst/>
                <a:cxnLst/>
                <a:rect l="l" t="t" r="r" b="b"/>
                <a:pathLst>
                  <a:path w="65541" h="20659" extrusionOk="0">
                    <a:moveTo>
                      <a:pt x="40747" y="0"/>
                    </a:moveTo>
                    <a:lnTo>
                      <a:pt x="34743" y="5941"/>
                    </a:lnTo>
                    <a:lnTo>
                      <a:pt x="31923" y="5941"/>
                    </a:lnTo>
                    <a:lnTo>
                      <a:pt x="29420" y="3375"/>
                    </a:lnTo>
                    <a:lnTo>
                      <a:pt x="21293" y="3375"/>
                    </a:lnTo>
                    <a:lnTo>
                      <a:pt x="13926" y="10694"/>
                    </a:lnTo>
                    <a:lnTo>
                      <a:pt x="8016" y="10694"/>
                    </a:lnTo>
                    <a:lnTo>
                      <a:pt x="6844" y="11882"/>
                    </a:lnTo>
                    <a:lnTo>
                      <a:pt x="3660" y="11882"/>
                    </a:lnTo>
                    <a:lnTo>
                      <a:pt x="2377" y="13245"/>
                    </a:lnTo>
                    <a:lnTo>
                      <a:pt x="2377" y="17189"/>
                    </a:lnTo>
                    <a:lnTo>
                      <a:pt x="0" y="19645"/>
                    </a:lnTo>
                    <a:lnTo>
                      <a:pt x="0" y="20659"/>
                    </a:lnTo>
                    <a:lnTo>
                      <a:pt x="190" y="20659"/>
                    </a:lnTo>
                    <a:lnTo>
                      <a:pt x="190" y="19724"/>
                    </a:lnTo>
                    <a:lnTo>
                      <a:pt x="2567" y="17269"/>
                    </a:lnTo>
                    <a:lnTo>
                      <a:pt x="2567" y="13324"/>
                    </a:lnTo>
                    <a:lnTo>
                      <a:pt x="3739" y="12088"/>
                    </a:lnTo>
                    <a:lnTo>
                      <a:pt x="6923" y="12088"/>
                    </a:lnTo>
                    <a:lnTo>
                      <a:pt x="8096" y="10900"/>
                    </a:lnTo>
                    <a:lnTo>
                      <a:pt x="14005" y="10900"/>
                    </a:lnTo>
                    <a:lnTo>
                      <a:pt x="21372" y="3565"/>
                    </a:lnTo>
                    <a:lnTo>
                      <a:pt x="29341" y="3565"/>
                    </a:lnTo>
                    <a:lnTo>
                      <a:pt x="31844" y="6147"/>
                    </a:lnTo>
                    <a:lnTo>
                      <a:pt x="34838" y="6147"/>
                    </a:lnTo>
                    <a:lnTo>
                      <a:pt x="40826" y="206"/>
                    </a:lnTo>
                    <a:lnTo>
                      <a:pt x="55354" y="206"/>
                    </a:lnTo>
                    <a:lnTo>
                      <a:pt x="57144" y="1980"/>
                    </a:lnTo>
                    <a:lnTo>
                      <a:pt x="65541" y="1980"/>
                    </a:lnTo>
                    <a:lnTo>
                      <a:pt x="65541" y="1790"/>
                    </a:lnTo>
                    <a:lnTo>
                      <a:pt x="57223" y="1790"/>
                    </a:lnTo>
                    <a:lnTo>
                      <a:pt x="554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5"/>
              <p:cNvSpPr/>
              <p:nvPr/>
            </p:nvSpPr>
            <p:spPr>
              <a:xfrm>
                <a:off x="2216225" y="2328550"/>
                <a:ext cx="1225450" cy="460250"/>
              </a:xfrm>
              <a:custGeom>
                <a:avLst/>
                <a:gdLst/>
                <a:ahLst/>
                <a:cxnLst/>
                <a:rect l="l" t="t" r="r" b="b"/>
                <a:pathLst>
                  <a:path w="49018" h="18410" extrusionOk="0">
                    <a:moveTo>
                      <a:pt x="37928" y="0"/>
                    </a:moveTo>
                    <a:lnTo>
                      <a:pt x="31242" y="6923"/>
                    </a:lnTo>
                    <a:lnTo>
                      <a:pt x="13039" y="6923"/>
                    </a:lnTo>
                    <a:lnTo>
                      <a:pt x="9950" y="10076"/>
                    </a:lnTo>
                    <a:lnTo>
                      <a:pt x="9902" y="10092"/>
                    </a:lnTo>
                    <a:lnTo>
                      <a:pt x="9902" y="12357"/>
                    </a:lnTo>
                    <a:lnTo>
                      <a:pt x="7130" y="15162"/>
                    </a:lnTo>
                    <a:lnTo>
                      <a:pt x="7130" y="17110"/>
                    </a:lnTo>
                    <a:lnTo>
                      <a:pt x="5878" y="18219"/>
                    </a:lnTo>
                    <a:lnTo>
                      <a:pt x="2488" y="18219"/>
                    </a:lnTo>
                    <a:lnTo>
                      <a:pt x="1189" y="17031"/>
                    </a:lnTo>
                    <a:lnTo>
                      <a:pt x="1" y="17031"/>
                    </a:lnTo>
                    <a:lnTo>
                      <a:pt x="1" y="17221"/>
                    </a:lnTo>
                    <a:lnTo>
                      <a:pt x="1141" y="17221"/>
                    </a:lnTo>
                    <a:lnTo>
                      <a:pt x="2409" y="18409"/>
                    </a:lnTo>
                    <a:lnTo>
                      <a:pt x="5942" y="18409"/>
                    </a:lnTo>
                    <a:lnTo>
                      <a:pt x="7336" y="17189"/>
                    </a:lnTo>
                    <a:lnTo>
                      <a:pt x="7336" y="15241"/>
                    </a:lnTo>
                    <a:lnTo>
                      <a:pt x="10108" y="12437"/>
                    </a:lnTo>
                    <a:lnTo>
                      <a:pt x="10108" y="10171"/>
                    </a:lnTo>
                    <a:lnTo>
                      <a:pt x="13118" y="7129"/>
                    </a:lnTo>
                    <a:lnTo>
                      <a:pt x="31321" y="7129"/>
                    </a:lnTo>
                    <a:lnTo>
                      <a:pt x="38007" y="190"/>
                    </a:lnTo>
                    <a:lnTo>
                      <a:pt x="45912" y="190"/>
                    </a:lnTo>
                    <a:lnTo>
                      <a:pt x="48780" y="2963"/>
                    </a:lnTo>
                    <a:lnTo>
                      <a:pt x="48796" y="3834"/>
                    </a:lnTo>
                    <a:lnTo>
                      <a:pt x="45992" y="982"/>
                    </a:lnTo>
                    <a:lnTo>
                      <a:pt x="37928" y="982"/>
                    </a:lnTo>
                    <a:lnTo>
                      <a:pt x="31242" y="7716"/>
                    </a:lnTo>
                    <a:lnTo>
                      <a:pt x="13372" y="7716"/>
                    </a:lnTo>
                    <a:lnTo>
                      <a:pt x="12279" y="8872"/>
                    </a:lnTo>
                    <a:lnTo>
                      <a:pt x="12279" y="10884"/>
                    </a:lnTo>
                    <a:lnTo>
                      <a:pt x="12484" y="10884"/>
                    </a:lnTo>
                    <a:lnTo>
                      <a:pt x="12484" y="8951"/>
                    </a:lnTo>
                    <a:lnTo>
                      <a:pt x="13451" y="7922"/>
                    </a:lnTo>
                    <a:lnTo>
                      <a:pt x="31321" y="7922"/>
                    </a:lnTo>
                    <a:lnTo>
                      <a:pt x="38007" y="1188"/>
                    </a:lnTo>
                    <a:lnTo>
                      <a:pt x="45912" y="1188"/>
                    </a:lnTo>
                    <a:lnTo>
                      <a:pt x="49017" y="4357"/>
                    </a:lnTo>
                    <a:lnTo>
                      <a:pt x="48986" y="2884"/>
                    </a:lnTo>
                    <a:lnTo>
                      <a:pt x="459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2338600" y="2308750"/>
                <a:ext cx="1145850" cy="383400"/>
              </a:xfrm>
              <a:custGeom>
                <a:avLst/>
                <a:gdLst/>
                <a:ahLst/>
                <a:cxnLst/>
                <a:rect l="l" t="t" r="r" b="b"/>
                <a:pathLst>
                  <a:path w="45834" h="15336" extrusionOk="0">
                    <a:moveTo>
                      <a:pt x="32763" y="0"/>
                    </a:moveTo>
                    <a:lnTo>
                      <a:pt x="25919" y="6923"/>
                    </a:lnTo>
                    <a:lnTo>
                      <a:pt x="10457" y="6923"/>
                    </a:lnTo>
                    <a:lnTo>
                      <a:pt x="8096" y="4547"/>
                    </a:lnTo>
                    <a:lnTo>
                      <a:pt x="4215" y="4547"/>
                    </a:lnTo>
                    <a:lnTo>
                      <a:pt x="3233" y="5513"/>
                    </a:lnTo>
                    <a:lnTo>
                      <a:pt x="3233" y="12009"/>
                    </a:lnTo>
                    <a:lnTo>
                      <a:pt x="1" y="15209"/>
                    </a:lnTo>
                    <a:lnTo>
                      <a:pt x="143" y="15336"/>
                    </a:lnTo>
                    <a:lnTo>
                      <a:pt x="3423" y="12088"/>
                    </a:lnTo>
                    <a:lnTo>
                      <a:pt x="3423" y="5593"/>
                    </a:lnTo>
                    <a:lnTo>
                      <a:pt x="4294" y="4753"/>
                    </a:lnTo>
                    <a:lnTo>
                      <a:pt x="8017" y="4753"/>
                    </a:lnTo>
                    <a:lnTo>
                      <a:pt x="10378" y="7129"/>
                    </a:lnTo>
                    <a:lnTo>
                      <a:pt x="25999" y="7129"/>
                    </a:lnTo>
                    <a:lnTo>
                      <a:pt x="32843" y="190"/>
                    </a:lnTo>
                    <a:lnTo>
                      <a:pt x="43916" y="190"/>
                    </a:lnTo>
                    <a:lnTo>
                      <a:pt x="45691" y="1933"/>
                    </a:lnTo>
                    <a:lnTo>
                      <a:pt x="45833" y="1774"/>
                    </a:lnTo>
                    <a:lnTo>
                      <a:pt x="44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2270875" y="2288925"/>
                <a:ext cx="1995000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79800" h="15448" extrusionOk="0">
                    <a:moveTo>
                      <a:pt x="34886" y="1"/>
                    </a:moveTo>
                    <a:lnTo>
                      <a:pt x="28074" y="6734"/>
                    </a:lnTo>
                    <a:lnTo>
                      <a:pt x="13720" y="6734"/>
                    </a:lnTo>
                    <a:lnTo>
                      <a:pt x="11360" y="4358"/>
                    </a:lnTo>
                    <a:lnTo>
                      <a:pt x="6084" y="4358"/>
                    </a:lnTo>
                    <a:lnTo>
                      <a:pt x="5150" y="5482"/>
                    </a:lnTo>
                    <a:lnTo>
                      <a:pt x="5150" y="11978"/>
                    </a:lnTo>
                    <a:lnTo>
                      <a:pt x="1918" y="15242"/>
                    </a:lnTo>
                    <a:lnTo>
                      <a:pt x="1" y="15242"/>
                    </a:lnTo>
                    <a:lnTo>
                      <a:pt x="1" y="15447"/>
                    </a:lnTo>
                    <a:lnTo>
                      <a:pt x="1997" y="15447"/>
                    </a:lnTo>
                    <a:lnTo>
                      <a:pt x="5340" y="12057"/>
                    </a:lnTo>
                    <a:lnTo>
                      <a:pt x="5340" y="5546"/>
                    </a:lnTo>
                    <a:lnTo>
                      <a:pt x="6179" y="4548"/>
                    </a:lnTo>
                    <a:lnTo>
                      <a:pt x="11281" y="4548"/>
                    </a:lnTo>
                    <a:lnTo>
                      <a:pt x="13641" y="6924"/>
                    </a:lnTo>
                    <a:lnTo>
                      <a:pt x="28153" y="6924"/>
                    </a:lnTo>
                    <a:lnTo>
                      <a:pt x="34997" y="191"/>
                    </a:lnTo>
                    <a:lnTo>
                      <a:pt x="79800" y="191"/>
                    </a:lnTo>
                    <a:lnTo>
                      <a:pt x="798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5"/>
              <p:cNvSpPr/>
              <p:nvPr/>
            </p:nvSpPr>
            <p:spPr>
              <a:xfrm>
                <a:off x="2607925" y="2239425"/>
                <a:ext cx="8507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34031" h="7526" extrusionOk="0">
                    <a:moveTo>
                      <a:pt x="20580" y="1"/>
                    </a:moveTo>
                    <a:lnTo>
                      <a:pt x="14592" y="5736"/>
                    </a:lnTo>
                    <a:lnTo>
                      <a:pt x="11978" y="5736"/>
                    </a:lnTo>
                    <a:lnTo>
                      <a:pt x="11075" y="4944"/>
                    </a:lnTo>
                    <a:lnTo>
                      <a:pt x="9665" y="4944"/>
                    </a:lnTo>
                    <a:lnTo>
                      <a:pt x="7653" y="6924"/>
                    </a:lnTo>
                    <a:lnTo>
                      <a:pt x="1363" y="6924"/>
                    </a:lnTo>
                    <a:lnTo>
                      <a:pt x="460" y="5942"/>
                    </a:lnTo>
                    <a:lnTo>
                      <a:pt x="5562" y="5942"/>
                    </a:lnTo>
                    <a:lnTo>
                      <a:pt x="7193" y="4310"/>
                    </a:lnTo>
                    <a:lnTo>
                      <a:pt x="7051" y="4167"/>
                    </a:lnTo>
                    <a:lnTo>
                      <a:pt x="5467" y="5736"/>
                    </a:lnTo>
                    <a:lnTo>
                      <a:pt x="1" y="5736"/>
                    </a:lnTo>
                    <a:lnTo>
                      <a:pt x="1268" y="7130"/>
                    </a:lnTo>
                    <a:lnTo>
                      <a:pt x="7732" y="7130"/>
                    </a:lnTo>
                    <a:lnTo>
                      <a:pt x="9744" y="5149"/>
                    </a:lnTo>
                    <a:lnTo>
                      <a:pt x="11011" y="5149"/>
                    </a:lnTo>
                    <a:lnTo>
                      <a:pt x="11899" y="5942"/>
                    </a:lnTo>
                    <a:lnTo>
                      <a:pt x="14671" y="5942"/>
                    </a:lnTo>
                    <a:lnTo>
                      <a:pt x="20660" y="191"/>
                    </a:lnTo>
                    <a:lnTo>
                      <a:pt x="25476" y="191"/>
                    </a:lnTo>
                    <a:lnTo>
                      <a:pt x="32969" y="207"/>
                    </a:lnTo>
                    <a:lnTo>
                      <a:pt x="33540" y="793"/>
                    </a:lnTo>
                    <a:lnTo>
                      <a:pt x="21135" y="793"/>
                    </a:lnTo>
                    <a:lnTo>
                      <a:pt x="14544" y="7320"/>
                    </a:lnTo>
                    <a:lnTo>
                      <a:pt x="10473" y="7320"/>
                    </a:lnTo>
                    <a:lnTo>
                      <a:pt x="10473" y="7526"/>
                    </a:lnTo>
                    <a:lnTo>
                      <a:pt x="14624" y="7526"/>
                    </a:lnTo>
                    <a:lnTo>
                      <a:pt x="21214" y="983"/>
                    </a:lnTo>
                    <a:lnTo>
                      <a:pt x="34031" y="983"/>
                    </a:lnTo>
                    <a:lnTo>
                      <a:pt x="33048" y="16"/>
                    </a:lnTo>
                    <a:lnTo>
                      <a:pt x="254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5"/>
              <p:cNvSpPr/>
              <p:nvPr/>
            </p:nvSpPr>
            <p:spPr>
              <a:xfrm>
                <a:off x="2686750" y="2749175"/>
                <a:ext cx="1346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965" extrusionOk="0">
                    <a:moveTo>
                      <a:pt x="1601" y="0"/>
                    </a:moveTo>
                    <a:lnTo>
                      <a:pt x="1" y="1648"/>
                    </a:lnTo>
                    <a:lnTo>
                      <a:pt x="143" y="1790"/>
                    </a:lnTo>
                    <a:lnTo>
                      <a:pt x="1680" y="206"/>
                    </a:lnTo>
                    <a:lnTo>
                      <a:pt x="3470" y="206"/>
                    </a:lnTo>
                    <a:lnTo>
                      <a:pt x="5229" y="1965"/>
                    </a:lnTo>
                    <a:lnTo>
                      <a:pt x="5387" y="1822"/>
                    </a:lnTo>
                    <a:lnTo>
                      <a:pt x="3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3467400" y="217645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2234450" y="2646575"/>
                <a:ext cx="467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1" extrusionOk="0">
                    <a:moveTo>
                      <a:pt x="935" y="1"/>
                    </a:moveTo>
                    <a:cubicBezTo>
                      <a:pt x="428" y="1"/>
                      <a:pt x="0" y="429"/>
                      <a:pt x="0" y="936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6"/>
                    </a:cubicBezTo>
                    <a:cubicBezTo>
                      <a:pt x="1870" y="429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2175025" y="2735700"/>
                <a:ext cx="467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36" y="0"/>
                    </a:moveTo>
                    <a:cubicBezTo>
                      <a:pt x="429" y="0"/>
                      <a:pt x="1" y="428"/>
                      <a:pt x="1" y="935"/>
                    </a:cubicBezTo>
                    <a:cubicBezTo>
                      <a:pt x="1" y="1442"/>
                      <a:pt x="429" y="1870"/>
                      <a:pt x="936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28"/>
                      <a:pt x="1458" y="0"/>
                      <a:pt x="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2502175" y="2587175"/>
                <a:ext cx="463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70" extrusionOk="0">
                    <a:moveTo>
                      <a:pt x="920" y="0"/>
                    </a:moveTo>
                    <a:cubicBezTo>
                      <a:pt x="413" y="0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20" y="1870"/>
                    </a:cubicBezTo>
                    <a:cubicBezTo>
                      <a:pt x="1443" y="1870"/>
                      <a:pt x="1854" y="1442"/>
                      <a:pt x="1854" y="935"/>
                    </a:cubicBezTo>
                    <a:cubicBezTo>
                      <a:pt x="1854" y="428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2774275" y="2309925"/>
                <a:ext cx="46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1" extrusionOk="0">
                    <a:moveTo>
                      <a:pt x="935" y="1"/>
                    </a:moveTo>
                    <a:cubicBezTo>
                      <a:pt x="413" y="1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35" y="1870"/>
                    </a:cubicBezTo>
                    <a:cubicBezTo>
                      <a:pt x="1442" y="1870"/>
                      <a:pt x="1870" y="1442"/>
                      <a:pt x="1870" y="935"/>
                    </a:cubicBezTo>
                    <a:cubicBezTo>
                      <a:pt x="1870" y="428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5"/>
              <p:cNvSpPr/>
              <p:nvPr/>
            </p:nvSpPr>
            <p:spPr>
              <a:xfrm>
                <a:off x="2803975" y="2780450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5"/>
              <p:cNvSpPr/>
              <p:nvPr/>
            </p:nvSpPr>
            <p:spPr>
              <a:xfrm>
                <a:off x="3462250" y="233487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28" y="1"/>
                      <a:pt x="0" y="413"/>
                      <a:pt x="0" y="935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3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5"/>
              <p:cNvSpPr/>
              <p:nvPr/>
            </p:nvSpPr>
            <p:spPr>
              <a:xfrm>
                <a:off x="3165600" y="2141600"/>
                <a:ext cx="463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70" extrusionOk="0">
                    <a:moveTo>
                      <a:pt x="919" y="1"/>
                    </a:moveTo>
                    <a:cubicBezTo>
                      <a:pt x="412" y="1"/>
                      <a:pt x="0" y="428"/>
                      <a:pt x="0" y="935"/>
                    </a:cubicBezTo>
                    <a:cubicBezTo>
                      <a:pt x="0" y="1442"/>
                      <a:pt x="412" y="1870"/>
                      <a:pt x="919" y="1870"/>
                    </a:cubicBezTo>
                    <a:cubicBezTo>
                      <a:pt x="1442" y="1870"/>
                      <a:pt x="1854" y="1442"/>
                      <a:pt x="1854" y="935"/>
                    </a:cubicBezTo>
                    <a:cubicBezTo>
                      <a:pt x="1854" y="428"/>
                      <a:pt x="1442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5"/>
              <p:cNvSpPr/>
              <p:nvPr/>
            </p:nvSpPr>
            <p:spPr>
              <a:xfrm>
                <a:off x="2843600" y="24042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5"/>
              <p:cNvSpPr/>
              <p:nvPr/>
            </p:nvSpPr>
            <p:spPr>
              <a:xfrm>
                <a:off x="2249500" y="248340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5"/>
              <p:cNvSpPr/>
              <p:nvPr/>
            </p:nvSpPr>
            <p:spPr>
              <a:xfrm>
                <a:off x="2864575" y="2111500"/>
                <a:ext cx="2170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8683" h="1015" extrusionOk="0">
                    <a:moveTo>
                      <a:pt x="8556" y="0"/>
                    </a:moveTo>
                    <a:lnTo>
                      <a:pt x="7700" y="808"/>
                    </a:lnTo>
                    <a:lnTo>
                      <a:pt x="730" y="808"/>
                    </a:lnTo>
                    <a:lnTo>
                      <a:pt x="128" y="238"/>
                    </a:lnTo>
                    <a:lnTo>
                      <a:pt x="1" y="381"/>
                    </a:lnTo>
                    <a:lnTo>
                      <a:pt x="650" y="1014"/>
                    </a:lnTo>
                    <a:lnTo>
                      <a:pt x="7780" y="1014"/>
                    </a:lnTo>
                    <a:lnTo>
                      <a:pt x="8683" y="143"/>
                    </a:lnTo>
                    <a:lnTo>
                      <a:pt x="8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5"/>
              <p:cNvSpPr/>
              <p:nvPr/>
            </p:nvSpPr>
            <p:spPr>
              <a:xfrm>
                <a:off x="3067775" y="20790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19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5"/>
              <p:cNvSpPr/>
              <p:nvPr/>
            </p:nvSpPr>
            <p:spPr>
              <a:xfrm>
                <a:off x="2827750" y="207190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74"/>
                    </a:moveTo>
                    <a:cubicBezTo>
                      <a:pt x="1490" y="174"/>
                      <a:pt x="1870" y="555"/>
                      <a:pt x="1870" y="1014"/>
                    </a:cubicBezTo>
                    <a:cubicBezTo>
                      <a:pt x="1870" y="1474"/>
                      <a:pt x="1490" y="1838"/>
                      <a:pt x="1030" y="1838"/>
                    </a:cubicBezTo>
                    <a:cubicBezTo>
                      <a:pt x="571" y="1838"/>
                      <a:pt x="206" y="1474"/>
                      <a:pt x="206" y="1014"/>
                    </a:cubicBezTo>
                    <a:cubicBezTo>
                      <a:pt x="206" y="555"/>
                      <a:pt x="571" y="174"/>
                      <a:pt x="1030" y="174"/>
                    </a:cubicBezTo>
                    <a:close/>
                    <a:moveTo>
                      <a:pt x="1030" y="0"/>
                    </a:moveTo>
                    <a:cubicBezTo>
                      <a:pt x="476" y="0"/>
                      <a:pt x="0" y="460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60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5"/>
              <p:cNvSpPr/>
              <p:nvPr/>
            </p:nvSpPr>
            <p:spPr>
              <a:xfrm>
                <a:off x="3261825" y="21194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1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1" y="206"/>
                    </a:cubicBezTo>
                    <a:close/>
                    <a:moveTo>
                      <a:pt x="1031" y="0"/>
                    </a:moveTo>
                    <a:cubicBezTo>
                      <a:pt x="460" y="0"/>
                      <a:pt x="1" y="460"/>
                      <a:pt x="1" y="1030"/>
                    </a:cubicBezTo>
                    <a:cubicBezTo>
                      <a:pt x="1" y="1600"/>
                      <a:pt x="476" y="2060"/>
                      <a:pt x="1031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60"/>
                      <a:pt x="1585" y="0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5"/>
              <p:cNvSpPr/>
              <p:nvPr/>
            </p:nvSpPr>
            <p:spPr>
              <a:xfrm>
                <a:off x="3004400" y="222357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191"/>
                    </a:moveTo>
                    <a:cubicBezTo>
                      <a:pt x="1489" y="191"/>
                      <a:pt x="1870" y="571"/>
                      <a:pt x="1870" y="1031"/>
                    </a:cubicBezTo>
                    <a:cubicBezTo>
                      <a:pt x="1870" y="1474"/>
                      <a:pt x="1489" y="1855"/>
                      <a:pt x="1030" y="1855"/>
                    </a:cubicBezTo>
                    <a:cubicBezTo>
                      <a:pt x="586" y="1855"/>
                      <a:pt x="206" y="1474"/>
                      <a:pt x="206" y="1031"/>
                    </a:cubicBezTo>
                    <a:cubicBezTo>
                      <a:pt x="206" y="571"/>
                      <a:pt x="586" y="191"/>
                      <a:pt x="1030" y="191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0" y="445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584" y="2060"/>
                      <a:pt x="2060" y="1601"/>
                      <a:pt x="2060" y="1031"/>
                    </a:cubicBezTo>
                    <a:cubicBezTo>
                      <a:pt x="2060" y="445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5"/>
              <p:cNvSpPr/>
              <p:nvPr/>
            </p:nvSpPr>
            <p:spPr>
              <a:xfrm>
                <a:off x="2301375" y="26838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70"/>
                      <a:pt x="1870" y="1030"/>
                    </a:cubicBezTo>
                    <a:cubicBezTo>
                      <a:pt x="1870" y="1489"/>
                      <a:pt x="1490" y="1869"/>
                      <a:pt x="1030" y="1869"/>
                    </a:cubicBezTo>
                    <a:cubicBezTo>
                      <a:pt x="571" y="1869"/>
                      <a:pt x="207" y="1489"/>
                      <a:pt x="207" y="1030"/>
                    </a:cubicBezTo>
                    <a:cubicBezTo>
                      <a:pt x="207" y="570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59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59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5"/>
              <p:cNvSpPr/>
              <p:nvPr/>
            </p:nvSpPr>
            <p:spPr>
              <a:xfrm>
                <a:off x="2133050" y="245607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0" y="206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60"/>
                      <a:pt x="1" y="1030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585" y="2060"/>
                      <a:pt x="2060" y="1601"/>
                      <a:pt x="2060" y="1030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5"/>
              <p:cNvSpPr/>
              <p:nvPr/>
            </p:nvSpPr>
            <p:spPr>
              <a:xfrm>
                <a:off x="2603575" y="2817275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07"/>
                    </a:moveTo>
                    <a:cubicBezTo>
                      <a:pt x="1490" y="207"/>
                      <a:pt x="1854" y="587"/>
                      <a:pt x="1854" y="1047"/>
                    </a:cubicBezTo>
                    <a:cubicBezTo>
                      <a:pt x="1854" y="1490"/>
                      <a:pt x="1490" y="1870"/>
                      <a:pt x="1030" y="1870"/>
                    </a:cubicBezTo>
                    <a:cubicBezTo>
                      <a:pt x="571" y="1870"/>
                      <a:pt x="191" y="1490"/>
                      <a:pt x="191" y="1047"/>
                    </a:cubicBezTo>
                    <a:cubicBezTo>
                      <a:pt x="191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31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585" y="2076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5"/>
              <p:cNvSpPr/>
              <p:nvPr/>
            </p:nvSpPr>
            <p:spPr>
              <a:xfrm>
                <a:off x="2647925" y="27828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5"/>
              <p:cNvSpPr/>
              <p:nvPr/>
            </p:nvSpPr>
            <p:spPr>
              <a:xfrm>
                <a:off x="3964850" y="2084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73"/>
                      <a:pt x="1490" y="1854"/>
                      <a:pt x="1030" y="1854"/>
                    </a:cubicBezTo>
                    <a:cubicBezTo>
                      <a:pt x="587" y="1854"/>
                      <a:pt x="206" y="1473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44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99" name="Google Shape;1399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352875" y="42223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371350" y="43040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9"/>
          <p:cNvSpPr txBox="1">
            <a:spLocks noGrp="1"/>
          </p:cNvSpPr>
          <p:nvPr>
            <p:ph type="ctrTitle"/>
          </p:nvPr>
        </p:nvSpPr>
        <p:spPr>
          <a:xfrm>
            <a:off x="1568675" y="1027819"/>
            <a:ext cx="6006600" cy="22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Project Plan/Design</a:t>
            </a:r>
            <a:br>
              <a:rPr lang="en-US" sz="3600" dirty="0"/>
            </a:br>
            <a:r>
              <a:rPr lang="en-US" sz="3600" dirty="0"/>
              <a:t>&amp;</a:t>
            </a:r>
            <a:br>
              <a:rPr lang="en-US" sz="3600" dirty="0"/>
            </a:br>
            <a:r>
              <a:rPr lang="en-US" sz="3600" dirty="0"/>
              <a:t>Task Distribution</a:t>
            </a:r>
            <a:endParaRPr sz="3600" dirty="0"/>
          </a:p>
        </p:txBody>
      </p:sp>
      <p:sp>
        <p:nvSpPr>
          <p:cNvPr id="1412" name="Google Shape;1412;p29"/>
          <p:cNvSpPr txBox="1">
            <a:spLocks noGrp="1"/>
          </p:cNvSpPr>
          <p:nvPr>
            <p:ph type="subTitle" idx="1"/>
          </p:nvPr>
        </p:nvSpPr>
        <p:spPr>
          <a:xfrm>
            <a:off x="1874524" y="3612019"/>
            <a:ext cx="5592779" cy="503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200" cap="none" dirty="0"/>
              <a:t>Integrative Project in Computer Science and Mathematics (420-204-RE)</a:t>
            </a:r>
          </a:p>
          <a:p>
            <a:pPr algn="l"/>
            <a:r>
              <a:rPr lang="en-US" sz="1200" cap="none" dirty="0"/>
              <a:t>Brick by Brick (</a:t>
            </a:r>
            <a:r>
              <a:rPr lang="en-US" sz="1200" cap="none" dirty="0" err="1"/>
              <a:t>CiHao</a:t>
            </a:r>
            <a:r>
              <a:rPr lang="en-US" sz="1200" cap="none" dirty="0"/>
              <a:t> Zhang, Lucas </a:t>
            </a:r>
            <a:r>
              <a:rPr lang="en-US" sz="1200" cap="none" dirty="0" err="1"/>
              <a:t>Chauveau</a:t>
            </a:r>
            <a:r>
              <a:rPr lang="en-US" sz="1200" cap="none" dirty="0"/>
              <a:t>, Qian Qian)</a:t>
            </a:r>
          </a:p>
        </p:txBody>
      </p:sp>
      <p:cxnSp>
        <p:nvCxnSpPr>
          <p:cNvPr id="1413" name="Google Shape;1413;p29"/>
          <p:cNvCxnSpPr/>
          <p:nvPr/>
        </p:nvCxnSpPr>
        <p:spPr>
          <a:xfrm>
            <a:off x="2145900" y="3459619"/>
            <a:ext cx="485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414" name="Google Shape;1414;p29"/>
          <p:cNvGrpSpPr/>
          <p:nvPr/>
        </p:nvGrpSpPr>
        <p:grpSpPr>
          <a:xfrm>
            <a:off x="0" y="3058850"/>
            <a:ext cx="1731700" cy="3126028"/>
            <a:chOff x="0" y="3058850"/>
            <a:chExt cx="1731700" cy="3126028"/>
          </a:xfrm>
        </p:grpSpPr>
        <p:grpSp>
          <p:nvGrpSpPr>
            <p:cNvPr id="1415" name="Google Shape;1415;p29"/>
            <p:cNvGrpSpPr/>
            <p:nvPr/>
          </p:nvGrpSpPr>
          <p:grpSpPr>
            <a:xfrm>
              <a:off x="256564" y="3613234"/>
              <a:ext cx="1041216" cy="2571644"/>
              <a:chOff x="4709050" y="974800"/>
              <a:chExt cx="684425" cy="1690425"/>
            </a:xfrm>
          </p:grpSpPr>
          <p:sp>
            <p:nvSpPr>
              <p:cNvPr id="1416" name="Google Shape;1416;p29"/>
              <p:cNvSpPr/>
              <p:nvPr/>
            </p:nvSpPr>
            <p:spPr>
              <a:xfrm>
                <a:off x="4909450" y="1554625"/>
                <a:ext cx="445600" cy="869400"/>
              </a:xfrm>
              <a:custGeom>
                <a:avLst/>
                <a:gdLst/>
                <a:ahLst/>
                <a:cxnLst/>
                <a:rect l="l" t="t" r="r" b="b"/>
                <a:pathLst>
                  <a:path w="17824" h="34776" extrusionOk="0">
                    <a:moveTo>
                      <a:pt x="16303" y="1"/>
                    </a:moveTo>
                    <a:lnTo>
                      <a:pt x="13832" y="2377"/>
                    </a:lnTo>
                    <a:lnTo>
                      <a:pt x="9887" y="2377"/>
                    </a:lnTo>
                    <a:lnTo>
                      <a:pt x="8524" y="3645"/>
                    </a:lnTo>
                    <a:lnTo>
                      <a:pt x="8524" y="6829"/>
                    </a:lnTo>
                    <a:lnTo>
                      <a:pt x="7336" y="8001"/>
                    </a:lnTo>
                    <a:lnTo>
                      <a:pt x="7336" y="13895"/>
                    </a:lnTo>
                    <a:lnTo>
                      <a:pt x="48" y="21246"/>
                    </a:lnTo>
                    <a:lnTo>
                      <a:pt x="1" y="21262"/>
                    </a:lnTo>
                    <a:lnTo>
                      <a:pt x="1" y="29405"/>
                    </a:lnTo>
                    <a:lnTo>
                      <a:pt x="2583" y="31908"/>
                    </a:lnTo>
                    <a:lnTo>
                      <a:pt x="2583" y="34775"/>
                    </a:lnTo>
                    <a:lnTo>
                      <a:pt x="2773" y="34775"/>
                    </a:lnTo>
                    <a:lnTo>
                      <a:pt x="2773" y="31829"/>
                    </a:lnTo>
                    <a:lnTo>
                      <a:pt x="207" y="29325"/>
                    </a:lnTo>
                    <a:lnTo>
                      <a:pt x="207" y="21341"/>
                    </a:lnTo>
                    <a:lnTo>
                      <a:pt x="7526" y="13974"/>
                    </a:lnTo>
                    <a:lnTo>
                      <a:pt x="7526" y="8081"/>
                    </a:lnTo>
                    <a:lnTo>
                      <a:pt x="8714" y="6908"/>
                    </a:lnTo>
                    <a:lnTo>
                      <a:pt x="8714" y="3740"/>
                    </a:lnTo>
                    <a:lnTo>
                      <a:pt x="9966" y="2567"/>
                    </a:lnTo>
                    <a:lnTo>
                      <a:pt x="13911" y="2567"/>
                    </a:lnTo>
                    <a:lnTo>
                      <a:pt x="16382" y="191"/>
                    </a:lnTo>
                    <a:lnTo>
                      <a:pt x="17824" y="191"/>
                    </a:lnTo>
                    <a:lnTo>
                      <a:pt x="17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>
                <a:off x="5210875" y="1019950"/>
                <a:ext cx="13942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370" extrusionOk="0">
                    <a:moveTo>
                      <a:pt x="2994" y="0"/>
                    </a:moveTo>
                    <a:lnTo>
                      <a:pt x="2994" y="1426"/>
                    </a:lnTo>
                    <a:lnTo>
                      <a:pt x="5371" y="3977"/>
                    </a:lnTo>
                    <a:lnTo>
                      <a:pt x="5371" y="6290"/>
                    </a:lnTo>
                    <a:lnTo>
                      <a:pt x="4579" y="7240"/>
                    </a:lnTo>
                    <a:lnTo>
                      <a:pt x="4579" y="11280"/>
                    </a:lnTo>
                    <a:lnTo>
                      <a:pt x="3153" y="12864"/>
                    </a:lnTo>
                    <a:lnTo>
                      <a:pt x="1378" y="12864"/>
                    </a:lnTo>
                    <a:lnTo>
                      <a:pt x="0" y="14243"/>
                    </a:lnTo>
                    <a:lnTo>
                      <a:pt x="143" y="14370"/>
                    </a:lnTo>
                    <a:lnTo>
                      <a:pt x="1458" y="13070"/>
                    </a:lnTo>
                    <a:lnTo>
                      <a:pt x="3264" y="13070"/>
                    </a:lnTo>
                    <a:lnTo>
                      <a:pt x="4785" y="11359"/>
                    </a:lnTo>
                    <a:lnTo>
                      <a:pt x="4785" y="7320"/>
                    </a:lnTo>
                    <a:lnTo>
                      <a:pt x="5577" y="6369"/>
                    </a:lnTo>
                    <a:lnTo>
                      <a:pt x="5577" y="3898"/>
                    </a:lnTo>
                    <a:lnTo>
                      <a:pt x="3200" y="1363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>
                <a:off x="4850050" y="1150250"/>
                <a:ext cx="460650" cy="1218325"/>
              </a:xfrm>
              <a:custGeom>
                <a:avLst/>
                <a:gdLst/>
                <a:ahLst/>
                <a:cxnLst/>
                <a:rect l="l" t="t" r="r" b="b"/>
                <a:pathLst>
                  <a:path w="18426" h="48733" extrusionOk="0">
                    <a:moveTo>
                      <a:pt x="17031" y="0"/>
                    </a:moveTo>
                    <a:lnTo>
                      <a:pt x="17031" y="919"/>
                    </a:lnTo>
                    <a:lnTo>
                      <a:pt x="18220" y="2187"/>
                    </a:lnTo>
                    <a:lnTo>
                      <a:pt x="18220" y="5593"/>
                    </a:lnTo>
                    <a:lnTo>
                      <a:pt x="17111" y="6860"/>
                    </a:lnTo>
                    <a:lnTo>
                      <a:pt x="15194" y="6860"/>
                    </a:lnTo>
                    <a:lnTo>
                      <a:pt x="12358" y="9633"/>
                    </a:lnTo>
                    <a:lnTo>
                      <a:pt x="10124" y="9633"/>
                    </a:lnTo>
                    <a:lnTo>
                      <a:pt x="6940" y="12754"/>
                    </a:lnTo>
                    <a:lnTo>
                      <a:pt x="6940" y="30941"/>
                    </a:lnTo>
                    <a:lnTo>
                      <a:pt x="1" y="37643"/>
                    </a:lnTo>
                    <a:lnTo>
                      <a:pt x="1" y="45706"/>
                    </a:lnTo>
                    <a:lnTo>
                      <a:pt x="2900" y="48685"/>
                    </a:lnTo>
                    <a:lnTo>
                      <a:pt x="4357" y="48732"/>
                    </a:lnTo>
                    <a:lnTo>
                      <a:pt x="1189" y="45627"/>
                    </a:lnTo>
                    <a:lnTo>
                      <a:pt x="1189" y="37722"/>
                    </a:lnTo>
                    <a:lnTo>
                      <a:pt x="7922" y="31020"/>
                    </a:lnTo>
                    <a:lnTo>
                      <a:pt x="7922" y="13182"/>
                    </a:lnTo>
                    <a:lnTo>
                      <a:pt x="8952" y="12215"/>
                    </a:lnTo>
                    <a:lnTo>
                      <a:pt x="10900" y="12215"/>
                    </a:lnTo>
                    <a:lnTo>
                      <a:pt x="10900" y="12009"/>
                    </a:lnTo>
                    <a:lnTo>
                      <a:pt x="8872" y="12009"/>
                    </a:lnTo>
                    <a:lnTo>
                      <a:pt x="7732" y="13086"/>
                    </a:lnTo>
                    <a:lnTo>
                      <a:pt x="7732" y="30941"/>
                    </a:lnTo>
                    <a:lnTo>
                      <a:pt x="999" y="37643"/>
                    </a:lnTo>
                    <a:lnTo>
                      <a:pt x="999" y="45706"/>
                    </a:lnTo>
                    <a:lnTo>
                      <a:pt x="3866" y="48526"/>
                    </a:lnTo>
                    <a:lnTo>
                      <a:pt x="2995" y="48495"/>
                    </a:lnTo>
                    <a:lnTo>
                      <a:pt x="207" y="45627"/>
                    </a:lnTo>
                    <a:lnTo>
                      <a:pt x="207" y="37722"/>
                    </a:lnTo>
                    <a:lnTo>
                      <a:pt x="7130" y="31020"/>
                    </a:lnTo>
                    <a:lnTo>
                      <a:pt x="7130" y="12833"/>
                    </a:lnTo>
                    <a:lnTo>
                      <a:pt x="10203" y="9839"/>
                    </a:lnTo>
                    <a:lnTo>
                      <a:pt x="12437" y="9839"/>
                    </a:lnTo>
                    <a:lnTo>
                      <a:pt x="15273" y="7066"/>
                    </a:lnTo>
                    <a:lnTo>
                      <a:pt x="17221" y="7066"/>
                    </a:lnTo>
                    <a:lnTo>
                      <a:pt x="18425" y="5672"/>
                    </a:lnTo>
                    <a:lnTo>
                      <a:pt x="18425" y="2108"/>
                    </a:lnTo>
                    <a:lnTo>
                      <a:pt x="17237" y="840"/>
                    </a:lnTo>
                    <a:lnTo>
                      <a:pt x="17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>
                <a:off x="4830250" y="1265900"/>
                <a:ext cx="383425" cy="1145050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45802" extrusionOk="0">
                    <a:moveTo>
                      <a:pt x="15193" y="1"/>
                    </a:moveTo>
                    <a:lnTo>
                      <a:pt x="12041" y="3232"/>
                    </a:lnTo>
                    <a:lnTo>
                      <a:pt x="5529" y="3232"/>
                    </a:lnTo>
                    <a:lnTo>
                      <a:pt x="4563" y="4199"/>
                    </a:lnTo>
                    <a:lnTo>
                      <a:pt x="4563" y="8080"/>
                    </a:lnTo>
                    <a:lnTo>
                      <a:pt x="6939" y="10441"/>
                    </a:lnTo>
                    <a:lnTo>
                      <a:pt x="6939" y="25903"/>
                    </a:lnTo>
                    <a:lnTo>
                      <a:pt x="0" y="32731"/>
                    </a:lnTo>
                    <a:lnTo>
                      <a:pt x="0" y="43980"/>
                    </a:lnTo>
                    <a:lnTo>
                      <a:pt x="1806" y="45801"/>
                    </a:lnTo>
                    <a:lnTo>
                      <a:pt x="1949" y="45675"/>
                    </a:lnTo>
                    <a:lnTo>
                      <a:pt x="206" y="43900"/>
                    </a:lnTo>
                    <a:lnTo>
                      <a:pt x="206" y="32811"/>
                    </a:lnTo>
                    <a:lnTo>
                      <a:pt x="7130" y="25982"/>
                    </a:lnTo>
                    <a:lnTo>
                      <a:pt x="7130" y="10362"/>
                    </a:lnTo>
                    <a:lnTo>
                      <a:pt x="4753" y="8001"/>
                    </a:lnTo>
                    <a:lnTo>
                      <a:pt x="4753" y="4278"/>
                    </a:lnTo>
                    <a:lnTo>
                      <a:pt x="5609" y="3423"/>
                    </a:lnTo>
                    <a:lnTo>
                      <a:pt x="12120" y="3423"/>
                    </a:lnTo>
                    <a:lnTo>
                      <a:pt x="15336" y="143"/>
                    </a:lnTo>
                    <a:lnTo>
                      <a:pt x="15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9"/>
              <p:cNvSpPr/>
              <p:nvPr/>
            </p:nvSpPr>
            <p:spPr>
              <a:xfrm>
                <a:off x="4810450" y="1204500"/>
                <a:ext cx="386175" cy="14120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56480" extrusionOk="0">
                    <a:moveTo>
                      <a:pt x="15257" y="1"/>
                    </a:moveTo>
                    <a:lnTo>
                      <a:pt x="15257" y="1649"/>
                    </a:lnTo>
                    <a:lnTo>
                      <a:pt x="11993" y="4896"/>
                    </a:lnTo>
                    <a:lnTo>
                      <a:pt x="5498" y="4896"/>
                    </a:lnTo>
                    <a:lnTo>
                      <a:pt x="4357" y="5831"/>
                    </a:lnTo>
                    <a:lnTo>
                      <a:pt x="4357" y="11107"/>
                    </a:lnTo>
                    <a:lnTo>
                      <a:pt x="6733" y="13451"/>
                    </a:lnTo>
                    <a:lnTo>
                      <a:pt x="6733" y="27805"/>
                    </a:lnTo>
                    <a:lnTo>
                      <a:pt x="0" y="34633"/>
                    </a:lnTo>
                    <a:lnTo>
                      <a:pt x="0" y="56480"/>
                    </a:lnTo>
                    <a:lnTo>
                      <a:pt x="206" y="56480"/>
                    </a:lnTo>
                    <a:lnTo>
                      <a:pt x="206" y="34712"/>
                    </a:lnTo>
                    <a:lnTo>
                      <a:pt x="6939" y="27884"/>
                    </a:lnTo>
                    <a:lnTo>
                      <a:pt x="6939" y="13372"/>
                    </a:lnTo>
                    <a:lnTo>
                      <a:pt x="4563" y="11012"/>
                    </a:lnTo>
                    <a:lnTo>
                      <a:pt x="4563" y="5910"/>
                    </a:lnTo>
                    <a:lnTo>
                      <a:pt x="5577" y="5086"/>
                    </a:lnTo>
                    <a:lnTo>
                      <a:pt x="12056" y="5086"/>
                    </a:lnTo>
                    <a:lnTo>
                      <a:pt x="15447" y="1728"/>
                    </a:lnTo>
                    <a:lnTo>
                      <a:pt x="15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>
                <a:off x="4746675" y="1534825"/>
                <a:ext cx="19252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21325" extrusionOk="0">
                    <a:moveTo>
                      <a:pt x="6322" y="1"/>
                    </a:moveTo>
                    <a:lnTo>
                      <a:pt x="6322" y="5482"/>
                    </a:lnTo>
                    <a:lnTo>
                      <a:pt x="5435" y="6670"/>
                    </a:lnTo>
                    <a:lnTo>
                      <a:pt x="5593" y="6797"/>
                    </a:lnTo>
                    <a:lnTo>
                      <a:pt x="6512" y="5546"/>
                    </a:lnTo>
                    <a:lnTo>
                      <a:pt x="6512" y="460"/>
                    </a:lnTo>
                    <a:lnTo>
                      <a:pt x="7510" y="1363"/>
                    </a:lnTo>
                    <a:lnTo>
                      <a:pt x="7510" y="7637"/>
                    </a:lnTo>
                    <a:lnTo>
                      <a:pt x="5530" y="9665"/>
                    </a:lnTo>
                    <a:lnTo>
                      <a:pt x="5530" y="11090"/>
                    </a:lnTo>
                    <a:lnTo>
                      <a:pt x="6322" y="11978"/>
                    </a:lnTo>
                    <a:lnTo>
                      <a:pt x="6322" y="14592"/>
                    </a:lnTo>
                    <a:lnTo>
                      <a:pt x="1" y="21182"/>
                    </a:lnTo>
                    <a:lnTo>
                      <a:pt x="159" y="21325"/>
                    </a:lnTo>
                    <a:lnTo>
                      <a:pt x="6512" y="14671"/>
                    </a:lnTo>
                    <a:lnTo>
                      <a:pt x="6512" y="11914"/>
                    </a:lnTo>
                    <a:lnTo>
                      <a:pt x="5720" y="11011"/>
                    </a:lnTo>
                    <a:lnTo>
                      <a:pt x="5720" y="9760"/>
                    </a:lnTo>
                    <a:lnTo>
                      <a:pt x="7700" y="7716"/>
                    </a:lnTo>
                    <a:lnTo>
                      <a:pt x="7700" y="1284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9"/>
              <p:cNvSpPr/>
              <p:nvPr/>
            </p:nvSpPr>
            <p:spPr>
              <a:xfrm>
                <a:off x="4780750" y="1797025"/>
                <a:ext cx="168350" cy="692350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27694" extrusionOk="0">
                    <a:moveTo>
                      <a:pt x="6543" y="0"/>
                    </a:moveTo>
                    <a:lnTo>
                      <a:pt x="6543" y="4040"/>
                    </a:lnTo>
                    <a:lnTo>
                      <a:pt x="0" y="10663"/>
                    </a:lnTo>
                    <a:lnTo>
                      <a:pt x="0" y="27693"/>
                    </a:lnTo>
                    <a:lnTo>
                      <a:pt x="206" y="27693"/>
                    </a:lnTo>
                    <a:lnTo>
                      <a:pt x="206" y="10742"/>
                    </a:lnTo>
                    <a:lnTo>
                      <a:pt x="6733" y="4151"/>
                    </a:lnTo>
                    <a:lnTo>
                      <a:pt x="6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5346725" y="153442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20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5262750" y="9748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1" y="412"/>
                      <a:pt x="1" y="935"/>
                    </a:cubicBezTo>
                    <a:cubicBezTo>
                      <a:pt x="1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4861525" y="239072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2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2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4920950" y="177207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4709050" y="20592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>
                <a:off x="5109075" y="1435425"/>
                <a:ext cx="467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>
                <a:off x="5188300" y="1360950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5250075" y="110115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62" y="190"/>
                    </a:moveTo>
                    <a:cubicBezTo>
                      <a:pt x="1506" y="190"/>
                      <a:pt x="1886" y="570"/>
                      <a:pt x="1886" y="1030"/>
                    </a:cubicBezTo>
                    <a:cubicBezTo>
                      <a:pt x="1886" y="1489"/>
                      <a:pt x="1506" y="1854"/>
                      <a:pt x="1062" y="1854"/>
                    </a:cubicBezTo>
                    <a:cubicBezTo>
                      <a:pt x="603" y="1854"/>
                      <a:pt x="222" y="1489"/>
                      <a:pt x="222" y="1030"/>
                    </a:cubicBezTo>
                    <a:cubicBezTo>
                      <a:pt x="222" y="570"/>
                      <a:pt x="587" y="222"/>
                      <a:pt x="1062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6" y="2060"/>
                      <a:pt x="2060" y="1584"/>
                      <a:pt x="2060" y="1030"/>
                    </a:cubicBezTo>
                    <a:cubicBezTo>
                      <a:pt x="2060" y="475"/>
                      <a:pt x="1616" y="16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5166100" y="11554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7" y="206"/>
                    </a:moveTo>
                    <a:cubicBezTo>
                      <a:pt x="1506" y="206"/>
                      <a:pt x="1886" y="587"/>
                      <a:pt x="1886" y="1030"/>
                    </a:cubicBezTo>
                    <a:cubicBezTo>
                      <a:pt x="1886" y="1490"/>
                      <a:pt x="1506" y="1870"/>
                      <a:pt x="1047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87"/>
                      <a:pt x="571" y="222"/>
                      <a:pt x="1047" y="206"/>
                    </a:cubicBezTo>
                    <a:close/>
                    <a:moveTo>
                      <a:pt x="1031" y="0"/>
                    </a:moveTo>
                    <a:cubicBezTo>
                      <a:pt x="445" y="0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585"/>
                      <a:pt x="2060" y="1030"/>
                    </a:cubicBezTo>
                    <a:cubicBezTo>
                      <a:pt x="2060" y="476"/>
                      <a:pt x="1601" y="32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5205725" y="122985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46" y="191"/>
                    </a:moveTo>
                    <a:cubicBezTo>
                      <a:pt x="1505" y="191"/>
                      <a:pt x="1885" y="571"/>
                      <a:pt x="1885" y="1031"/>
                    </a:cubicBezTo>
                    <a:cubicBezTo>
                      <a:pt x="1885" y="1490"/>
                      <a:pt x="1505" y="1854"/>
                      <a:pt x="1046" y="1854"/>
                    </a:cubicBezTo>
                    <a:cubicBezTo>
                      <a:pt x="586" y="1854"/>
                      <a:pt x="206" y="1490"/>
                      <a:pt x="206" y="1031"/>
                    </a:cubicBezTo>
                    <a:cubicBezTo>
                      <a:pt x="206" y="571"/>
                      <a:pt x="571" y="223"/>
                      <a:pt x="1046" y="191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585"/>
                      <a:pt x="2060" y="1031"/>
                    </a:cubicBezTo>
                    <a:cubicBezTo>
                      <a:pt x="2060" y="476"/>
                      <a:pt x="1600" y="17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>
                <a:off x="4844100" y="16952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62" y="191"/>
                    </a:moveTo>
                    <a:cubicBezTo>
                      <a:pt x="1506" y="191"/>
                      <a:pt x="1886" y="571"/>
                      <a:pt x="1886" y="1031"/>
                    </a:cubicBezTo>
                    <a:cubicBezTo>
                      <a:pt x="1886" y="1490"/>
                      <a:pt x="1506" y="1854"/>
                      <a:pt x="1062" y="1854"/>
                    </a:cubicBezTo>
                    <a:cubicBezTo>
                      <a:pt x="603" y="1854"/>
                      <a:pt x="223" y="1490"/>
                      <a:pt x="223" y="1031"/>
                    </a:cubicBezTo>
                    <a:cubicBezTo>
                      <a:pt x="223" y="571"/>
                      <a:pt x="587" y="207"/>
                      <a:pt x="1062" y="191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17" y="2060"/>
                      <a:pt x="2060" y="1585"/>
                      <a:pt x="2060" y="1031"/>
                    </a:cubicBezTo>
                    <a:cubicBezTo>
                      <a:pt x="2060" y="476"/>
                      <a:pt x="1601" y="17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>
                <a:off x="4787075" y="2613700"/>
                <a:ext cx="51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61" extrusionOk="0">
                    <a:moveTo>
                      <a:pt x="1062" y="191"/>
                    </a:moveTo>
                    <a:cubicBezTo>
                      <a:pt x="1521" y="191"/>
                      <a:pt x="1886" y="571"/>
                      <a:pt x="1886" y="1031"/>
                    </a:cubicBezTo>
                    <a:cubicBezTo>
                      <a:pt x="1886" y="1474"/>
                      <a:pt x="1506" y="1854"/>
                      <a:pt x="1062" y="1854"/>
                    </a:cubicBezTo>
                    <a:cubicBezTo>
                      <a:pt x="603" y="1854"/>
                      <a:pt x="222" y="1474"/>
                      <a:pt x="222" y="1031"/>
                    </a:cubicBezTo>
                    <a:cubicBezTo>
                      <a:pt x="222" y="587"/>
                      <a:pt x="587" y="207"/>
                      <a:pt x="1062" y="191"/>
                    </a:cubicBezTo>
                    <a:close/>
                    <a:moveTo>
                      <a:pt x="1046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92" y="2060"/>
                      <a:pt x="1046" y="2060"/>
                    </a:cubicBezTo>
                    <a:cubicBezTo>
                      <a:pt x="1617" y="2060"/>
                      <a:pt x="2076" y="1585"/>
                      <a:pt x="2076" y="1031"/>
                    </a:cubicBezTo>
                    <a:cubicBezTo>
                      <a:pt x="2076" y="476"/>
                      <a:pt x="1617" y="17"/>
                      <a:pt x="1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4752625" y="2486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46" y="190"/>
                    </a:moveTo>
                    <a:cubicBezTo>
                      <a:pt x="1505" y="190"/>
                      <a:pt x="1886" y="571"/>
                      <a:pt x="1886" y="1030"/>
                    </a:cubicBezTo>
                    <a:cubicBezTo>
                      <a:pt x="1886" y="1474"/>
                      <a:pt x="1505" y="1854"/>
                      <a:pt x="1046" y="1854"/>
                    </a:cubicBezTo>
                    <a:cubicBezTo>
                      <a:pt x="586" y="1854"/>
                      <a:pt x="222" y="1474"/>
                      <a:pt x="222" y="1030"/>
                    </a:cubicBezTo>
                    <a:cubicBezTo>
                      <a:pt x="222" y="571"/>
                      <a:pt x="602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6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0" y="2060"/>
                      <a:pt x="2060" y="1585"/>
                      <a:pt x="2060" y="1030"/>
                    </a:cubicBezTo>
                    <a:cubicBezTo>
                      <a:pt x="2060" y="476"/>
                      <a:pt x="1600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4950250" y="24216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6" y="190"/>
                    </a:moveTo>
                    <a:cubicBezTo>
                      <a:pt x="1506" y="190"/>
                      <a:pt x="1886" y="571"/>
                      <a:pt x="1886" y="1030"/>
                    </a:cubicBezTo>
                    <a:cubicBezTo>
                      <a:pt x="1886" y="1474"/>
                      <a:pt x="1506" y="1854"/>
                      <a:pt x="1046" y="1854"/>
                    </a:cubicBezTo>
                    <a:cubicBezTo>
                      <a:pt x="587" y="1854"/>
                      <a:pt x="223" y="1474"/>
                      <a:pt x="223" y="1030"/>
                    </a:cubicBezTo>
                    <a:cubicBezTo>
                      <a:pt x="223" y="571"/>
                      <a:pt x="587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1" y="476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76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37" name="Google Shape;1437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554350" y="30588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42362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9" name="Google Shape;1439;p29"/>
          <p:cNvGrpSpPr/>
          <p:nvPr/>
        </p:nvGrpSpPr>
        <p:grpSpPr>
          <a:xfrm>
            <a:off x="7093325" y="-149525"/>
            <a:ext cx="3508526" cy="2544095"/>
            <a:chOff x="7093325" y="-149525"/>
            <a:chExt cx="3508526" cy="2544095"/>
          </a:xfrm>
        </p:grpSpPr>
        <p:grpSp>
          <p:nvGrpSpPr>
            <p:cNvPr id="1440" name="Google Shape;1440;p29"/>
            <p:cNvGrpSpPr/>
            <p:nvPr/>
          </p:nvGrpSpPr>
          <p:grpSpPr>
            <a:xfrm>
              <a:off x="7467304" y="268423"/>
              <a:ext cx="3134546" cy="2126147"/>
              <a:chOff x="2280775" y="570800"/>
              <a:chExt cx="1702725" cy="1154950"/>
            </a:xfrm>
          </p:grpSpPr>
          <p:sp>
            <p:nvSpPr>
              <p:cNvPr id="1441" name="Google Shape;1441;p29"/>
              <p:cNvSpPr/>
              <p:nvPr/>
            </p:nvSpPr>
            <p:spPr>
              <a:xfrm>
                <a:off x="2562775" y="1179175"/>
                <a:ext cx="1420725" cy="546575"/>
              </a:xfrm>
              <a:custGeom>
                <a:avLst/>
                <a:gdLst/>
                <a:ahLst/>
                <a:cxnLst/>
                <a:rect l="l" t="t" r="r" b="b"/>
                <a:pathLst>
                  <a:path w="56829" h="21863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777" y="871"/>
                    </a:lnTo>
                    <a:lnTo>
                      <a:pt x="777" y="6495"/>
                    </a:lnTo>
                    <a:lnTo>
                      <a:pt x="15843" y="21831"/>
                    </a:lnTo>
                    <a:lnTo>
                      <a:pt x="15875" y="21863"/>
                    </a:lnTo>
                    <a:lnTo>
                      <a:pt x="56828" y="21863"/>
                    </a:lnTo>
                    <a:lnTo>
                      <a:pt x="56828" y="21673"/>
                    </a:lnTo>
                    <a:lnTo>
                      <a:pt x="15954" y="21673"/>
                    </a:lnTo>
                    <a:lnTo>
                      <a:pt x="983" y="6416"/>
                    </a:lnTo>
                    <a:lnTo>
                      <a:pt x="983" y="77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2385350" y="1087275"/>
                <a:ext cx="1598150" cy="574325"/>
              </a:xfrm>
              <a:custGeom>
                <a:avLst/>
                <a:gdLst/>
                <a:ahLst/>
                <a:cxnLst/>
                <a:rect l="l" t="t" r="r" b="b"/>
                <a:pathLst>
                  <a:path w="63926" h="22973" extrusionOk="0">
                    <a:moveTo>
                      <a:pt x="1901" y="1"/>
                    </a:moveTo>
                    <a:lnTo>
                      <a:pt x="0" y="1886"/>
                    </a:lnTo>
                    <a:lnTo>
                      <a:pt x="127" y="2013"/>
                    </a:lnTo>
                    <a:lnTo>
                      <a:pt x="1981" y="191"/>
                    </a:lnTo>
                    <a:lnTo>
                      <a:pt x="9363" y="191"/>
                    </a:lnTo>
                    <a:lnTo>
                      <a:pt x="9854" y="824"/>
                    </a:lnTo>
                    <a:lnTo>
                      <a:pt x="9854" y="8096"/>
                    </a:lnTo>
                    <a:lnTo>
                      <a:pt x="24636" y="22972"/>
                    </a:lnTo>
                    <a:lnTo>
                      <a:pt x="63925" y="22972"/>
                    </a:lnTo>
                    <a:lnTo>
                      <a:pt x="63925" y="22766"/>
                    </a:lnTo>
                    <a:lnTo>
                      <a:pt x="24715" y="22766"/>
                    </a:lnTo>
                    <a:lnTo>
                      <a:pt x="10060" y="8017"/>
                    </a:lnTo>
                    <a:lnTo>
                      <a:pt x="10060" y="745"/>
                    </a:lnTo>
                    <a:lnTo>
                      <a:pt x="94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2329900" y="1057575"/>
                <a:ext cx="1653600" cy="579075"/>
              </a:xfrm>
              <a:custGeom>
                <a:avLst/>
                <a:gdLst/>
                <a:ahLst/>
                <a:cxnLst/>
                <a:rect l="l" t="t" r="r" b="b"/>
                <a:pathLst>
                  <a:path w="66144" h="23163" extrusionOk="0">
                    <a:moveTo>
                      <a:pt x="0" y="0"/>
                    </a:moveTo>
                    <a:lnTo>
                      <a:pt x="0" y="190"/>
                    </a:lnTo>
                    <a:lnTo>
                      <a:pt x="12278" y="190"/>
                    </a:lnTo>
                    <a:lnTo>
                      <a:pt x="13070" y="808"/>
                    </a:lnTo>
                    <a:lnTo>
                      <a:pt x="13070" y="8777"/>
                    </a:lnTo>
                    <a:lnTo>
                      <a:pt x="27297" y="23131"/>
                    </a:lnTo>
                    <a:lnTo>
                      <a:pt x="27329" y="23162"/>
                    </a:lnTo>
                    <a:lnTo>
                      <a:pt x="66143" y="23162"/>
                    </a:lnTo>
                    <a:lnTo>
                      <a:pt x="66143" y="22972"/>
                    </a:lnTo>
                    <a:lnTo>
                      <a:pt x="27408" y="22972"/>
                    </a:lnTo>
                    <a:lnTo>
                      <a:pt x="13261" y="8698"/>
                    </a:lnTo>
                    <a:lnTo>
                      <a:pt x="13261" y="713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2547725" y="1017975"/>
                <a:ext cx="1435775" cy="598875"/>
              </a:xfrm>
              <a:custGeom>
                <a:avLst/>
                <a:gdLst/>
                <a:ahLst/>
                <a:cxnLst/>
                <a:rect l="l" t="t" r="r" b="b"/>
                <a:pathLst>
                  <a:path w="57431" h="23955" extrusionOk="0">
                    <a:moveTo>
                      <a:pt x="1" y="0"/>
                    </a:moveTo>
                    <a:lnTo>
                      <a:pt x="1" y="190"/>
                    </a:lnTo>
                    <a:lnTo>
                      <a:pt x="4310" y="190"/>
                    </a:lnTo>
                    <a:lnTo>
                      <a:pt x="5340" y="1172"/>
                    </a:lnTo>
                    <a:lnTo>
                      <a:pt x="5340" y="9854"/>
                    </a:lnTo>
                    <a:lnTo>
                      <a:pt x="19059" y="23922"/>
                    </a:lnTo>
                    <a:lnTo>
                      <a:pt x="19091" y="23954"/>
                    </a:lnTo>
                    <a:lnTo>
                      <a:pt x="57430" y="23954"/>
                    </a:lnTo>
                    <a:lnTo>
                      <a:pt x="57430" y="23764"/>
                    </a:lnTo>
                    <a:lnTo>
                      <a:pt x="19186" y="23764"/>
                    </a:lnTo>
                    <a:lnTo>
                      <a:pt x="5546" y="9775"/>
                    </a:lnTo>
                    <a:lnTo>
                      <a:pt x="5546" y="1093"/>
                    </a:lnTo>
                    <a:lnTo>
                      <a:pt x="43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2442775" y="978350"/>
                <a:ext cx="1540725" cy="613925"/>
              </a:xfrm>
              <a:custGeom>
                <a:avLst/>
                <a:gdLst/>
                <a:ahLst/>
                <a:cxnLst/>
                <a:rect l="l" t="t" r="r" b="b"/>
                <a:pathLst>
                  <a:path w="61629" h="24557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9126" y="191"/>
                    </a:lnTo>
                    <a:lnTo>
                      <a:pt x="10330" y="1522"/>
                    </a:lnTo>
                    <a:lnTo>
                      <a:pt x="10330" y="10948"/>
                    </a:lnTo>
                    <a:lnTo>
                      <a:pt x="23733" y="24509"/>
                    </a:lnTo>
                    <a:lnTo>
                      <a:pt x="23780" y="24557"/>
                    </a:lnTo>
                    <a:lnTo>
                      <a:pt x="61628" y="24557"/>
                    </a:lnTo>
                    <a:lnTo>
                      <a:pt x="61628" y="24351"/>
                    </a:lnTo>
                    <a:lnTo>
                      <a:pt x="23859" y="24351"/>
                    </a:lnTo>
                    <a:lnTo>
                      <a:pt x="10536" y="10869"/>
                    </a:lnTo>
                    <a:lnTo>
                      <a:pt x="10536" y="1442"/>
                    </a:lnTo>
                    <a:lnTo>
                      <a:pt x="9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9"/>
              <p:cNvSpPr/>
              <p:nvPr/>
            </p:nvSpPr>
            <p:spPr>
              <a:xfrm>
                <a:off x="2676850" y="934800"/>
                <a:ext cx="1306650" cy="637675"/>
              </a:xfrm>
              <a:custGeom>
                <a:avLst/>
                <a:gdLst/>
                <a:ahLst/>
                <a:cxnLst/>
                <a:rect l="l" t="t" r="r" b="b"/>
                <a:pathLst>
                  <a:path w="52266" h="25507" extrusionOk="0">
                    <a:moveTo>
                      <a:pt x="143" y="0"/>
                    </a:moveTo>
                    <a:lnTo>
                      <a:pt x="0" y="143"/>
                    </a:lnTo>
                    <a:lnTo>
                      <a:pt x="1965" y="2060"/>
                    </a:lnTo>
                    <a:lnTo>
                      <a:pt x="1965" y="12183"/>
                    </a:lnTo>
                    <a:lnTo>
                      <a:pt x="14845" y="25459"/>
                    </a:lnTo>
                    <a:lnTo>
                      <a:pt x="14892" y="25507"/>
                    </a:lnTo>
                    <a:lnTo>
                      <a:pt x="52265" y="25507"/>
                    </a:lnTo>
                    <a:lnTo>
                      <a:pt x="52265" y="25301"/>
                    </a:lnTo>
                    <a:lnTo>
                      <a:pt x="14972" y="25301"/>
                    </a:lnTo>
                    <a:lnTo>
                      <a:pt x="2155" y="12104"/>
                    </a:lnTo>
                    <a:lnTo>
                      <a:pt x="2155" y="198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9"/>
              <p:cNvSpPr/>
              <p:nvPr/>
            </p:nvSpPr>
            <p:spPr>
              <a:xfrm>
                <a:off x="2508525" y="824675"/>
                <a:ext cx="1474975" cy="722850"/>
              </a:xfrm>
              <a:custGeom>
                <a:avLst/>
                <a:gdLst/>
                <a:ahLst/>
                <a:cxnLst/>
                <a:rect l="l" t="t" r="r" b="b"/>
                <a:pathLst>
                  <a:path w="58999" h="28914" extrusionOk="0">
                    <a:moveTo>
                      <a:pt x="3391" y="1"/>
                    </a:moveTo>
                    <a:lnTo>
                      <a:pt x="0" y="3439"/>
                    </a:lnTo>
                    <a:lnTo>
                      <a:pt x="143" y="3565"/>
                    </a:lnTo>
                    <a:lnTo>
                      <a:pt x="3470" y="207"/>
                    </a:lnTo>
                    <a:lnTo>
                      <a:pt x="6337" y="207"/>
                    </a:lnTo>
                    <a:lnTo>
                      <a:pt x="9490" y="3407"/>
                    </a:lnTo>
                    <a:lnTo>
                      <a:pt x="9490" y="16081"/>
                    </a:lnTo>
                    <a:lnTo>
                      <a:pt x="22085" y="28882"/>
                    </a:lnTo>
                    <a:lnTo>
                      <a:pt x="22101" y="28914"/>
                    </a:lnTo>
                    <a:lnTo>
                      <a:pt x="58998" y="28914"/>
                    </a:lnTo>
                    <a:lnTo>
                      <a:pt x="58998" y="28724"/>
                    </a:lnTo>
                    <a:lnTo>
                      <a:pt x="22180" y="28724"/>
                    </a:lnTo>
                    <a:lnTo>
                      <a:pt x="9680" y="16002"/>
                    </a:lnTo>
                    <a:lnTo>
                      <a:pt x="9680" y="3328"/>
                    </a:lnTo>
                    <a:lnTo>
                      <a:pt x="6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2413850" y="804875"/>
                <a:ext cx="1569650" cy="718100"/>
              </a:xfrm>
              <a:custGeom>
                <a:avLst/>
                <a:gdLst/>
                <a:ahLst/>
                <a:cxnLst/>
                <a:rect l="l" t="t" r="r" b="b"/>
                <a:pathLst>
                  <a:path w="62786" h="28724" extrusionOk="0">
                    <a:moveTo>
                      <a:pt x="7178" y="1"/>
                    </a:moveTo>
                    <a:lnTo>
                      <a:pt x="4738" y="2377"/>
                    </a:lnTo>
                    <a:lnTo>
                      <a:pt x="1" y="2377"/>
                    </a:lnTo>
                    <a:lnTo>
                      <a:pt x="1" y="2583"/>
                    </a:lnTo>
                    <a:lnTo>
                      <a:pt x="4817" y="2583"/>
                    </a:lnTo>
                    <a:lnTo>
                      <a:pt x="7257" y="207"/>
                    </a:lnTo>
                    <a:lnTo>
                      <a:pt x="10901" y="207"/>
                    </a:lnTo>
                    <a:lnTo>
                      <a:pt x="14259" y="3597"/>
                    </a:lnTo>
                    <a:lnTo>
                      <a:pt x="14259" y="16382"/>
                    </a:lnTo>
                    <a:lnTo>
                      <a:pt x="26347" y="28676"/>
                    </a:lnTo>
                    <a:lnTo>
                      <a:pt x="26363" y="28723"/>
                    </a:lnTo>
                    <a:lnTo>
                      <a:pt x="62785" y="28723"/>
                    </a:lnTo>
                    <a:lnTo>
                      <a:pt x="62785" y="28517"/>
                    </a:lnTo>
                    <a:lnTo>
                      <a:pt x="26442" y="28517"/>
                    </a:lnTo>
                    <a:lnTo>
                      <a:pt x="14465" y="16303"/>
                    </a:lnTo>
                    <a:lnTo>
                      <a:pt x="14465" y="3502"/>
                    </a:lnTo>
                    <a:lnTo>
                      <a:pt x="109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2946975" y="1316600"/>
                <a:ext cx="103652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41461" h="6671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559" y="6670"/>
                    </a:lnTo>
                    <a:lnTo>
                      <a:pt x="41460" y="6670"/>
                    </a:lnTo>
                    <a:lnTo>
                      <a:pt x="41460" y="6464"/>
                    </a:lnTo>
                    <a:lnTo>
                      <a:pt x="6638" y="646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2770325" y="666250"/>
                <a:ext cx="1213175" cy="752550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30102" extrusionOk="0">
                    <a:moveTo>
                      <a:pt x="0" y="1"/>
                    </a:moveTo>
                    <a:lnTo>
                      <a:pt x="0" y="2979"/>
                    </a:lnTo>
                    <a:lnTo>
                      <a:pt x="2377" y="5292"/>
                    </a:lnTo>
                    <a:lnTo>
                      <a:pt x="2377" y="19725"/>
                    </a:lnTo>
                    <a:lnTo>
                      <a:pt x="13039" y="30102"/>
                    </a:lnTo>
                    <a:lnTo>
                      <a:pt x="48526" y="30102"/>
                    </a:lnTo>
                    <a:lnTo>
                      <a:pt x="48526" y="29912"/>
                    </a:lnTo>
                    <a:lnTo>
                      <a:pt x="13118" y="29912"/>
                    </a:lnTo>
                    <a:lnTo>
                      <a:pt x="2583" y="19630"/>
                    </a:lnTo>
                    <a:lnTo>
                      <a:pt x="2583" y="5213"/>
                    </a:lnTo>
                    <a:lnTo>
                      <a:pt x="206" y="2900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2864575" y="798150"/>
                <a:ext cx="1118925" cy="606000"/>
              </a:xfrm>
              <a:custGeom>
                <a:avLst/>
                <a:gdLst/>
                <a:ahLst/>
                <a:cxnLst/>
                <a:rect l="l" t="t" r="r" b="b"/>
                <a:pathLst>
                  <a:path w="44757" h="24240" extrusionOk="0">
                    <a:moveTo>
                      <a:pt x="1" y="0"/>
                    </a:moveTo>
                    <a:lnTo>
                      <a:pt x="1" y="14132"/>
                    </a:lnTo>
                    <a:lnTo>
                      <a:pt x="10140" y="24240"/>
                    </a:lnTo>
                    <a:lnTo>
                      <a:pt x="44756" y="24240"/>
                    </a:lnTo>
                    <a:lnTo>
                      <a:pt x="44756" y="24034"/>
                    </a:lnTo>
                    <a:lnTo>
                      <a:pt x="10219" y="24034"/>
                    </a:lnTo>
                    <a:lnTo>
                      <a:pt x="191" y="1405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2857050" y="695175"/>
                <a:ext cx="1126450" cy="684025"/>
              </a:xfrm>
              <a:custGeom>
                <a:avLst/>
                <a:gdLst/>
                <a:ahLst/>
                <a:cxnLst/>
                <a:rect l="l" t="t" r="r" b="b"/>
                <a:pathLst>
                  <a:path w="45058" h="27361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1680" y="1901"/>
                    </a:lnTo>
                    <a:lnTo>
                      <a:pt x="1680" y="17760"/>
                    </a:lnTo>
                    <a:lnTo>
                      <a:pt x="11503" y="27361"/>
                    </a:lnTo>
                    <a:lnTo>
                      <a:pt x="45057" y="27361"/>
                    </a:lnTo>
                    <a:lnTo>
                      <a:pt x="45057" y="27170"/>
                    </a:lnTo>
                    <a:lnTo>
                      <a:pt x="11582" y="27170"/>
                    </a:lnTo>
                    <a:lnTo>
                      <a:pt x="1886" y="17681"/>
                    </a:lnTo>
                    <a:lnTo>
                      <a:pt x="1886" y="1822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2567525" y="596950"/>
                <a:ext cx="1415975" cy="72800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29120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12247" y="206"/>
                    </a:lnTo>
                    <a:lnTo>
                      <a:pt x="15241" y="3296"/>
                    </a:lnTo>
                    <a:lnTo>
                      <a:pt x="15241" y="20279"/>
                    </a:lnTo>
                    <a:lnTo>
                      <a:pt x="24256" y="29119"/>
                    </a:lnTo>
                    <a:lnTo>
                      <a:pt x="56638" y="29119"/>
                    </a:lnTo>
                    <a:lnTo>
                      <a:pt x="56638" y="28913"/>
                    </a:lnTo>
                    <a:lnTo>
                      <a:pt x="24335" y="28913"/>
                    </a:lnTo>
                    <a:lnTo>
                      <a:pt x="15447" y="20200"/>
                    </a:lnTo>
                    <a:lnTo>
                      <a:pt x="15447" y="3216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2357225" y="11233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1" y="412"/>
                      <a:pt x="1" y="935"/>
                    </a:cubicBezTo>
                    <a:cubicBezTo>
                      <a:pt x="1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2748525" y="633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20"/>
                    </a:cubicBezTo>
                    <a:cubicBezTo>
                      <a:pt x="1" y="1443"/>
                      <a:pt x="413" y="1854"/>
                      <a:pt x="936" y="1854"/>
                    </a:cubicBezTo>
                    <a:cubicBezTo>
                      <a:pt x="1443" y="1854"/>
                      <a:pt x="1870" y="1443"/>
                      <a:pt x="1870" y="920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9"/>
              <p:cNvSpPr/>
              <p:nvPr/>
            </p:nvSpPr>
            <p:spPr>
              <a:xfrm>
                <a:off x="2842800" y="6829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9"/>
              <p:cNvSpPr/>
              <p:nvPr/>
            </p:nvSpPr>
            <p:spPr>
              <a:xfrm>
                <a:off x="2530700" y="114827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2" y="0"/>
                      <a:pt x="1" y="412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2916875" y="12869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2280775" y="10314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54" y="587"/>
                      <a:pt x="1854" y="1046"/>
                    </a:cubicBezTo>
                    <a:cubicBezTo>
                      <a:pt x="1854" y="1506"/>
                      <a:pt x="1490" y="1870"/>
                      <a:pt x="1031" y="1870"/>
                    </a:cubicBezTo>
                    <a:cubicBezTo>
                      <a:pt x="571" y="1870"/>
                      <a:pt x="191" y="1506"/>
                      <a:pt x="191" y="1046"/>
                    </a:cubicBezTo>
                    <a:cubicBezTo>
                      <a:pt x="191" y="587"/>
                      <a:pt x="571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601"/>
                      <a:pt x="2060" y="1030"/>
                    </a:cubicBezTo>
                    <a:cubicBezTo>
                      <a:pt x="2060" y="444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9"/>
              <p:cNvSpPr/>
              <p:nvPr/>
            </p:nvSpPr>
            <p:spPr>
              <a:xfrm>
                <a:off x="2364750" y="842900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22"/>
                    </a:moveTo>
                    <a:cubicBezTo>
                      <a:pt x="1490" y="222"/>
                      <a:pt x="1870" y="603"/>
                      <a:pt x="1870" y="1062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6" y="1522"/>
                      <a:pt x="206" y="1062"/>
                    </a:cubicBezTo>
                    <a:cubicBezTo>
                      <a:pt x="206" y="603"/>
                      <a:pt x="587" y="222"/>
                      <a:pt x="1030" y="222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46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616" y="2076"/>
                      <a:pt x="2060" y="1617"/>
                      <a:pt x="2060" y="1046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9"/>
              <p:cNvSpPr/>
              <p:nvPr/>
            </p:nvSpPr>
            <p:spPr>
              <a:xfrm>
                <a:off x="2468925" y="9027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0" y="1870"/>
                      <a:pt x="190" y="1506"/>
                      <a:pt x="190" y="1046"/>
                    </a:cubicBezTo>
                    <a:cubicBezTo>
                      <a:pt x="190" y="587"/>
                      <a:pt x="570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2637250" y="892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2394450" y="9522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86"/>
                      <a:pt x="1870" y="1046"/>
                    </a:cubicBezTo>
                    <a:cubicBezTo>
                      <a:pt x="1870" y="1489"/>
                      <a:pt x="1490" y="1870"/>
                      <a:pt x="1030" y="1870"/>
                    </a:cubicBezTo>
                    <a:cubicBezTo>
                      <a:pt x="587" y="1870"/>
                      <a:pt x="207" y="1505"/>
                      <a:pt x="207" y="1046"/>
                    </a:cubicBezTo>
                    <a:cubicBezTo>
                      <a:pt x="207" y="586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7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9"/>
              <p:cNvSpPr/>
              <p:nvPr/>
            </p:nvSpPr>
            <p:spPr>
              <a:xfrm>
                <a:off x="2498625" y="99182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06"/>
                    </a:moveTo>
                    <a:cubicBezTo>
                      <a:pt x="1489" y="206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0" y="2060"/>
                      <a:pt x="2060" y="1601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9"/>
              <p:cNvSpPr/>
              <p:nvPr/>
            </p:nvSpPr>
            <p:spPr>
              <a:xfrm>
                <a:off x="2840025" y="7490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23"/>
                    </a:moveTo>
                    <a:cubicBezTo>
                      <a:pt x="1490" y="223"/>
                      <a:pt x="1870" y="603"/>
                      <a:pt x="1870" y="1047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7" y="1506"/>
                      <a:pt x="207" y="1047"/>
                    </a:cubicBezTo>
                    <a:cubicBezTo>
                      <a:pt x="207" y="603"/>
                      <a:pt x="587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617" y="2060"/>
                      <a:pt x="2060" y="1601"/>
                      <a:pt x="2060" y="1031"/>
                    </a:cubicBezTo>
                    <a:cubicBezTo>
                      <a:pt x="2060" y="460"/>
                      <a:pt x="1601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2518425" y="570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23"/>
                    </a:moveTo>
                    <a:cubicBezTo>
                      <a:pt x="1490" y="223"/>
                      <a:pt x="1854" y="603"/>
                      <a:pt x="1854" y="1046"/>
                    </a:cubicBezTo>
                    <a:cubicBezTo>
                      <a:pt x="1854" y="1506"/>
                      <a:pt x="1490" y="1886"/>
                      <a:pt x="1030" y="1886"/>
                    </a:cubicBezTo>
                    <a:cubicBezTo>
                      <a:pt x="571" y="1886"/>
                      <a:pt x="191" y="1506"/>
                      <a:pt x="191" y="1046"/>
                    </a:cubicBezTo>
                    <a:cubicBezTo>
                      <a:pt x="191" y="603"/>
                      <a:pt x="571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1" y="2060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093325" y="742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840225" y="-1495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126000" y="1027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0" name="Google Shape;1470;p29"/>
          <p:cNvGrpSpPr/>
          <p:nvPr/>
        </p:nvGrpSpPr>
        <p:grpSpPr>
          <a:xfrm>
            <a:off x="-1312494" y="155294"/>
            <a:ext cx="3417969" cy="1688482"/>
            <a:chOff x="-1312494" y="155294"/>
            <a:chExt cx="3417969" cy="1688482"/>
          </a:xfrm>
        </p:grpSpPr>
        <p:grpSp>
          <p:nvGrpSpPr>
            <p:cNvPr id="1471" name="Google Shape;1471;p29"/>
            <p:cNvGrpSpPr/>
            <p:nvPr/>
          </p:nvGrpSpPr>
          <p:grpSpPr>
            <a:xfrm>
              <a:off x="-1312494" y="155294"/>
              <a:ext cx="2907181" cy="1177348"/>
              <a:chOff x="2442775" y="3274750"/>
              <a:chExt cx="1690025" cy="684425"/>
            </a:xfrm>
          </p:grpSpPr>
          <p:sp>
            <p:nvSpPr>
              <p:cNvPr id="1472" name="Google Shape;1472;p29"/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93" name="Google Shape;1493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6664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Google Shape;1494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928125" y="5350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1CC8C-AB7B-ED67-2494-F925BE40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77" y="0"/>
            <a:ext cx="49392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3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F4A65-D9F2-86CC-5215-360A9229F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9F21D-6A9B-8661-FC39-81DD94EB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06" y="0"/>
            <a:ext cx="8299787" cy="86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7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E733E-0DA8-F43D-17D0-5EE684BE3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0A0CA-BA8B-00DF-5579-33BA566B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06" y="-3499512"/>
            <a:ext cx="8299787" cy="86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0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>
          <a:extLst>
            <a:ext uri="{FF2B5EF4-FFF2-40B4-BE49-F238E27FC236}">
              <a16:creationId xmlns:a16="http://schemas.microsoft.com/office/drawing/2014/main" id="{E9197FD6-5112-50F1-D05F-3A3B36104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3">
            <a:extLst>
              <a:ext uri="{FF2B5EF4-FFF2-40B4-BE49-F238E27FC236}">
                <a16:creationId xmlns:a16="http://schemas.microsoft.com/office/drawing/2014/main" id="{71352877-889C-FD95-5691-0988BEF06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3023" y="2480375"/>
            <a:ext cx="37644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Input/Output</a:t>
            </a:r>
            <a:br>
              <a:rPr lang="es-419" dirty="0"/>
            </a:br>
            <a:r>
              <a:rPr lang="es-419" dirty="0"/>
              <a:t>Diagram</a:t>
            </a:r>
            <a:endParaRPr dirty="0"/>
          </a:p>
        </p:txBody>
      </p:sp>
      <p:grpSp>
        <p:nvGrpSpPr>
          <p:cNvPr id="1536" name="Google Shape;1536;p33">
            <a:extLst>
              <a:ext uri="{FF2B5EF4-FFF2-40B4-BE49-F238E27FC236}">
                <a16:creationId xmlns:a16="http://schemas.microsoft.com/office/drawing/2014/main" id="{8C13D120-2871-D516-B9A1-C02931FCEBA5}"/>
              </a:ext>
            </a:extLst>
          </p:cNvPr>
          <p:cNvGrpSpPr/>
          <p:nvPr/>
        </p:nvGrpSpPr>
        <p:grpSpPr>
          <a:xfrm>
            <a:off x="-1312494" y="3529769"/>
            <a:ext cx="3277952" cy="1537297"/>
            <a:chOff x="-1312494" y="3529769"/>
            <a:chExt cx="3277952" cy="1537297"/>
          </a:xfrm>
        </p:grpSpPr>
        <p:grpSp>
          <p:nvGrpSpPr>
            <p:cNvPr id="1537" name="Google Shape;1537;p33">
              <a:extLst>
                <a:ext uri="{FF2B5EF4-FFF2-40B4-BE49-F238E27FC236}">
                  <a16:creationId xmlns:a16="http://schemas.microsoft.com/office/drawing/2014/main" id="{1CF0D9A3-B9E2-2D50-1E69-7F0F0B64ACC1}"/>
                </a:ext>
              </a:extLst>
            </p:cNvPr>
            <p:cNvGrpSpPr/>
            <p:nvPr/>
          </p:nvGrpSpPr>
          <p:grpSpPr>
            <a:xfrm>
              <a:off x="-1312494" y="3529769"/>
              <a:ext cx="2907181" cy="1177348"/>
              <a:chOff x="2442775" y="3274750"/>
              <a:chExt cx="1690025" cy="684425"/>
            </a:xfrm>
          </p:grpSpPr>
          <p:sp>
            <p:nvSpPr>
              <p:cNvPr id="1538" name="Google Shape;1538;p33">
                <a:extLst>
                  <a:ext uri="{FF2B5EF4-FFF2-40B4-BE49-F238E27FC236}">
                    <a16:creationId xmlns:a16="http://schemas.microsoft.com/office/drawing/2014/main" id="{732DCAD3-903D-D596-F530-EDCAA83EAD42}"/>
                  </a:ext>
                </a:extLst>
              </p:cNvPr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3">
                <a:extLst>
                  <a:ext uri="{FF2B5EF4-FFF2-40B4-BE49-F238E27FC236}">
                    <a16:creationId xmlns:a16="http://schemas.microsoft.com/office/drawing/2014/main" id="{040B029D-A11D-0EF9-D551-00A007DE1966}"/>
                  </a:ext>
                </a:extLst>
              </p:cNvPr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3">
                <a:extLst>
                  <a:ext uri="{FF2B5EF4-FFF2-40B4-BE49-F238E27FC236}">
                    <a16:creationId xmlns:a16="http://schemas.microsoft.com/office/drawing/2014/main" id="{E5739A43-FE18-C414-74FE-2DF2193AAB16}"/>
                  </a:ext>
                </a:extLst>
              </p:cNvPr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3">
                <a:extLst>
                  <a:ext uri="{FF2B5EF4-FFF2-40B4-BE49-F238E27FC236}">
                    <a16:creationId xmlns:a16="http://schemas.microsoft.com/office/drawing/2014/main" id="{2FEACDF7-D23F-94D2-BAE8-CED5C3A39E00}"/>
                  </a:ext>
                </a:extLst>
              </p:cNvPr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3">
                <a:extLst>
                  <a:ext uri="{FF2B5EF4-FFF2-40B4-BE49-F238E27FC236}">
                    <a16:creationId xmlns:a16="http://schemas.microsoft.com/office/drawing/2014/main" id="{F2DC9255-D89A-D2A7-27D6-6CB395B910E0}"/>
                  </a:ext>
                </a:extLst>
              </p:cNvPr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3">
                <a:extLst>
                  <a:ext uri="{FF2B5EF4-FFF2-40B4-BE49-F238E27FC236}">
                    <a16:creationId xmlns:a16="http://schemas.microsoft.com/office/drawing/2014/main" id="{8D5A0C45-87DD-0191-665E-77777377FAB1}"/>
                  </a:ext>
                </a:extLst>
              </p:cNvPr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3">
                <a:extLst>
                  <a:ext uri="{FF2B5EF4-FFF2-40B4-BE49-F238E27FC236}">
                    <a16:creationId xmlns:a16="http://schemas.microsoft.com/office/drawing/2014/main" id="{D5698C67-6DCB-8F91-825D-A7C887E0EC86}"/>
                  </a:ext>
                </a:extLst>
              </p:cNvPr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3">
                <a:extLst>
                  <a:ext uri="{FF2B5EF4-FFF2-40B4-BE49-F238E27FC236}">
                    <a16:creationId xmlns:a16="http://schemas.microsoft.com/office/drawing/2014/main" id="{A60BD3D4-A0EA-CA9C-EF1C-288D0A7BFED3}"/>
                  </a:ext>
                </a:extLst>
              </p:cNvPr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3">
                <a:extLst>
                  <a:ext uri="{FF2B5EF4-FFF2-40B4-BE49-F238E27FC236}">
                    <a16:creationId xmlns:a16="http://schemas.microsoft.com/office/drawing/2014/main" id="{3A3C9F42-8036-DAED-55C3-EBFD0CE5FE2B}"/>
                  </a:ext>
                </a:extLst>
              </p:cNvPr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3">
                <a:extLst>
                  <a:ext uri="{FF2B5EF4-FFF2-40B4-BE49-F238E27FC236}">
                    <a16:creationId xmlns:a16="http://schemas.microsoft.com/office/drawing/2014/main" id="{12D133B5-D9C3-5A8F-27C5-9FB37AEE26B4}"/>
                  </a:ext>
                </a:extLst>
              </p:cNvPr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3">
                <a:extLst>
                  <a:ext uri="{FF2B5EF4-FFF2-40B4-BE49-F238E27FC236}">
                    <a16:creationId xmlns:a16="http://schemas.microsoft.com/office/drawing/2014/main" id="{FD5F31B9-714E-15DE-D335-64E0376AE2AF}"/>
                  </a:ext>
                </a:extLst>
              </p:cNvPr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3">
                <a:extLst>
                  <a:ext uri="{FF2B5EF4-FFF2-40B4-BE49-F238E27FC236}">
                    <a16:creationId xmlns:a16="http://schemas.microsoft.com/office/drawing/2014/main" id="{AB3A03A0-A71C-C998-7ADB-4B849A477DC7}"/>
                  </a:ext>
                </a:extLst>
              </p:cNvPr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3">
                <a:extLst>
                  <a:ext uri="{FF2B5EF4-FFF2-40B4-BE49-F238E27FC236}">
                    <a16:creationId xmlns:a16="http://schemas.microsoft.com/office/drawing/2014/main" id="{01A05660-306E-897C-B9A2-519D715882C5}"/>
                  </a:ext>
                </a:extLst>
              </p:cNvPr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3">
                <a:extLst>
                  <a:ext uri="{FF2B5EF4-FFF2-40B4-BE49-F238E27FC236}">
                    <a16:creationId xmlns:a16="http://schemas.microsoft.com/office/drawing/2014/main" id="{CF0713B6-662F-1CEF-008C-1336195E7DA9}"/>
                  </a:ext>
                </a:extLst>
              </p:cNvPr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3">
                <a:extLst>
                  <a:ext uri="{FF2B5EF4-FFF2-40B4-BE49-F238E27FC236}">
                    <a16:creationId xmlns:a16="http://schemas.microsoft.com/office/drawing/2014/main" id="{5AB721A8-147F-E6CB-9D20-C1DB34EDDCFD}"/>
                  </a:ext>
                </a:extLst>
              </p:cNvPr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3">
                <a:extLst>
                  <a:ext uri="{FF2B5EF4-FFF2-40B4-BE49-F238E27FC236}">
                    <a16:creationId xmlns:a16="http://schemas.microsoft.com/office/drawing/2014/main" id="{E1AC8FDD-9A1F-C9E4-FB15-F6EFAB77CCAA}"/>
                  </a:ext>
                </a:extLst>
              </p:cNvPr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3">
                <a:extLst>
                  <a:ext uri="{FF2B5EF4-FFF2-40B4-BE49-F238E27FC236}">
                    <a16:creationId xmlns:a16="http://schemas.microsoft.com/office/drawing/2014/main" id="{328DA233-BB58-4346-A0D2-09899C6D1408}"/>
                  </a:ext>
                </a:extLst>
              </p:cNvPr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3">
                <a:extLst>
                  <a:ext uri="{FF2B5EF4-FFF2-40B4-BE49-F238E27FC236}">
                    <a16:creationId xmlns:a16="http://schemas.microsoft.com/office/drawing/2014/main" id="{7053E2A4-509D-EA62-CCDE-6B93D09A95BD}"/>
                  </a:ext>
                </a:extLst>
              </p:cNvPr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3">
                <a:extLst>
                  <a:ext uri="{FF2B5EF4-FFF2-40B4-BE49-F238E27FC236}">
                    <a16:creationId xmlns:a16="http://schemas.microsoft.com/office/drawing/2014/main" id="{DA83B121-95CA-6444-C5F8-A0CAD89F64F8}"/>
                  </a:ext>
                </a:extLst>
              </p:cNvPr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3">
                <a:extLst>
                  <a:ext uri="{FF2B5EF4-FFF2-40B4-BE49-F238E27FC236}">
                    <a16:creationId xmlns:a16="http://schemas.microsoft.com/office/drawing/2014/main" id="{DC7C5B87-E456-A830-B156-BE06AED59C14}"/>
                  </a:ext>
                </a:extLst>
              </p:cNvPr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3">
                <a:extLst>
                  <a:ext uri="{FF2B5EF4-FFF2-40B4-BE49-F238E27FC236}">
                    <a16:creationId xmlns:a16="http://schemas.microsoft.com/office/drawing/2014/main" id="{D39AE959-3CC9-53CA-6A23-3451050766D4}"/>
                  </a:ext>
                </a:extLst>
              </p:cNvPr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9" name="Google Shape;1559;p33">
              <a:extLst>
                <a:ext uri="{FF2B5EF4-FFF2-40B4-BE49-F238E27FC236}">
                  <a16:creationId xmlns:a16="http://schemas.microsoft.com/office/drawing/2014/main" id="{AB80D4BC-D093-1C6F-568D-FFF1241570FD}"/>
                </a:ext>
              </a:extLst>
            </p:cNvPr>
            <p:cNvSpPr/>
            <p:nvPr/>
          </p:nvSpPr>
          <p:spPr>
            <a:xfrm>
              <a:off x="1133858" y="4080540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560" name="Google Shape;1560;p33">
              <a:extLst>
                <a:ext uri="{FF2B5EF4-FFF2-40B4-BE49-F238E27FC236}">
                  <a16:creationId xmlns:a16="http://schemas.microsoft.com/office/drawing/2014/main" id="{6E75535A-A044-0F3F-2BA5-1881797D4AAD}"/>
                </a:ext>
              </a:extLst>
            </p:cNvPr>
            <p:cNvSpPr/>
            <p:nvPr/>
          </p:nvSpPr>
          <p:spPr>
            <a:xfrm>
              <a:off x="142333" y="4235465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</p:grpSp>
      <p:cxnSp>
        <p:nvCxnSpPr>
          <p:cNvPr id="1561" name="Google Shape;1561;p33">
            <a:extLst>
              <a:ext uri="{FF2B5EF4-FFF2-40B4-BE49-F238E27FC236}">
                <a16:creationId xmlns:a16="http://schemas.microsoft.com/office/drawing/2014/main" id="{F52EE0D3-2DEC-9F25-5575-8C045A6B57E8}"/>
              </a:ext>
            </a:extLst>
          </p:cNvPr>
          <p:cNvCxnSpPr/>
          <p:nvPr/>
        </p:nvCxnSpPr>
        <p:spPr>
          <a:xfrm>
            <a:off x="1389673" y="2402469"/>
            <a:ext cx="3251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Google Shape;1534;p33">
            <a:extLst>
              <a:ext uri="{FF2B5EF4-FFF2-40B4-BE49-F238E27FC236}">
                <a16:creationId xmlns:a16="http://schemas.microsoft.com/office/drawing/2014/main" id="{BFDC7B14-49F2-9554-1118-C5C20B18F8D9}"/>
              </a:ext>
            </a:extLst>
          </p:cNvPr>
          <p:cNvSpPr txBox="1">
            <a:spLocks/>
          </p:cNvSpPr>
          <p:nvPr/>
        </p:nvSpPr>
        <p:spPr>
          <a:xfrm>
            <a:off x="2367911" y="1401369"/>
            <a:ext cx="1294623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419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5501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39"/>
          <p:cNvSpPr txBox="1">
            <a:spLocks noGrp="1"/>
          </p:cNvSpPr>
          <p:nvPr>
            <p:ph type="subTitle" idx="1"/>
          </p:nvPr>
        </p:nvSpPr>
        <p:spPr>
          <a:xfrm>
            <a:off x="238167" y="3411290"/>
            <a:ext cx="844024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Arithmetic</a:t>
            </a:r>
            <a:r>
              <a:rPr lang="zh-CN" altLang="en-US" dirty="0"/>
              <a:t> </a:t>
            </a:r>
            <a:r>
              <a:rPr lang="en-US" altLang="zh-CN" dirty="0"/>
              <a:t>Calculation: LaTeX Formula Input, Numeric Output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more complicated calculations like Functions, Limit, Derivative, Integral, and Complex Numbers are supported</a:t>
            </a:r>
            <a:endParaRPr dirty="0"/>
          </a:p>
        </p:txBody>
      </p:sp>
      <p:cxnSp>
        <p:nvCxnSpPr>
          <p:cNvPr id="1628" name="Google Shape;1628;p39"/>
          <p:cNvCxnSpPr/>
          <p:nvPr/>
        </p:nvCxnSpPr>
        <p:spPr>
          <a:xfrm>
            <a:off x="2859300" y="3215521"/>
            <a:ext cx="342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5D0D5E7-BA7D-7CAE-82D9-67F15AEF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33" y="1110782"/>
            <a:ext cx="1050712" cy="927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93BE1B-36A7-8AD2-9422-74FD54897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945" y="1110782"/>
            <a:ext cx="1050694" cy="927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5E067-A71D-998A-5E67-512FF579A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639" y="1110765"/>
            <a:ext cx="1050713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FBB3D2-EC0C-95E2-1D45-95DF5E244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33" y="1113058"/>
            <a:ext cx="1849594" cy="924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B30F59-143E-C54D-6470-E4A2BD481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196" y="2091839"/>
            <a:ext cx="1585364" cy="924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A0479B-2628-3877-AD55-0CA1013F1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5927" y="1110753"/>
            <a:ext cx="679874" cy="9271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6F7054-98CC-215E-0549-1C02DFEF0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2560" y="2096049"/>
            <a:ext cx="3151463" cy="923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FEC96-A180-C13D-0563-1D85BAC8AF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4024" y="2091839"/>
            <a:ext cx="1810670" cy="9237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>
          <a:extLst>
            <a:ext uri="{FF2B5EF4-FFF2-40B4-BE49-F238E27FC236}">
              <a16:creationId xmlns:a16="http://schemas.microsoft.com/office/drawing/2014/main" id="{9DF5F710-3189-DDBE-9F49-ABB069518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39">
            <a:extLst>
              <a:ext uri="{FF2B5EF4-FFF2-40B4-BE49-F238E27FC236}">
                <a16:creationId xmlns:a16="http://schemas.microsoft.com/office/drawing/2014/main" id="{DC7F6353-8E03-6699-BC51-B1DD9F5FE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44428" y="4434656"/>
            <a:ext cx="525514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Graphing Calculator: </a:t>
            </a:r>
            <a:r>
              <a:rPr lang="en-US" altLang="zh-CN" dirty="0"/>
              <a:t>LaTeX Formula Input, Graphical Output</a:t>
            </a:r>
            <a:endParaRPr dirty="0"/>
          </a:p>
        </p:txBody>
      </p:sp>
      <p:cxnSp>
        <p:nvCxnSpPr>
          <p:cNvPr id="1628" name="Google Shape;1628;p39">
            <a:extLst>
              <a:ext uri="{FF2B5EF4-FFF2-40B4-BE49-F238E27FC236}">
                <a16:creationId xmlns:a16="http://schemas.microsoft.com/office/drawing/2014/main" id="{0D9CF0DE-7A08-153B-7909-495E644913EF}"/>
              </a:ext>
            </a:extLst>
          </p:cNvPr>
          <p:cNvCxnSpPr/>
          <p:nvPr/>
        </p:nvCxnSpPr>
        <p:spPr>
          <a:xfrm>
            <a:off x="2859300" y="4238887"/>
            <a:ext cx="342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6AA2C8BE-FCD8-74A9-BE82-C22275CCF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9644"/>
            <a:ext cx="79248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06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>
          <a:extLst>
            <a:ext uri="{FF2B5EF4-FFF2-40B4-BE49-F238E27FC236}">
              <a16:creationId xmlns:a16="http://schemas.microsoft.com/office/drawing/2014/main" id="{00C7CD57-4318-C545-57EB-2931D77BE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39">
            <a:extLst>
              <a:ext uri="{FF2B5EF4-FFF2-40B4-BE49-F238E27FC236}">
                <a16:creationId xmlns:a16="http://schemas.microsoft.com/office/drawing/2014/main" id="{99102710-95E6-15C5-9463-7A884990F9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44428" y="4434656"/>
            <a:ext cx="525514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Programmable Feature: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&amp; User Variable Input, Numeric or Graphical Output</a:t>
            </a:r>
            <a:endParaRPr dirty="0"/>
          </a:p>
        </p:txBody>
      </p:sp>
      <p:cxnSp>
        <p:nvCxnSpPr>
          <p:cNvPr id="1628" name="Google Shape;1628;p39">
            <a:extLst>
              <a:ext uri="{FF2B5EF4-FFF2-40B4-BE49-F238E27FC236}">
                <a16:creationId xmlns:a16="http://schemas.microsoft.com/office/drawing/2014/main" id="{365CCA69-1458-A0EA-C92C-F15B662EC756}"/>
              </a:ext>
            </a:extLst>
          </p:cNvPr>
          <p:cNvCxnSpPr/>
          <p:nvPr/>
        </p:nvCxnSpPr>
        <p:spPr>
          <a:xfrm>
            <a:off x="2859300" y="4238887"/>
            <a:ext cx="342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aphicFrame>
        <p:nvGraphicFramePr>
          <p:cNvPr id="5" name="Google Shape;1734;p47">
            <a:extLst>
              <a:ext uri="{FF2B5EF4-FFF2-40B4-BE49-F238E27FC236}">
                <a16:creationId xmlns:a16="http://schemas.microsoft.com/office/drawing/2014/main" id="{6E70134D-00FF-0F15-C44C-5A61DB515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336469"/>
              </p:ext>
            </p:extLst>
          </p:nvPr>
        </p:nvGraphicFramePr>
        <p:xfrm>
          <a:off x="5596563" y="1482812"/>
          <a:ext cx="2209450" cy="2177875"/>
        </p:xfrm>
        <a:graphic>
          <a:graphicData uri="http://schemas.openxmlformats.org/drawingml/2006/table">
            <a:tbl>
              <a:tblPr>
                <a:noFill/>
                <a:tableStyleId>{155318A0-0C90-42F3-B865-10C279EB646E}</a:tableStyleId>
              </a:tblPr>
              <a:tblGrid>
                <a:gridCol w="110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USER INPUT</a:t>
                      </a:r>
                      <a:endParaRPr sz="1200" b="1" dirty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OUTPUT</a:t>
                      </a:r>
                      <a:endParaRPr sz="1200" b="1" dirty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0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x = 5</a:t>
                      </a:r>
                      <a:endParaRPr sz="1200" b="0" dirty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9</a:t>
                      </a:r>
                      <a:endParaRPr sz="1200" dirty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419" sz="1200" b="0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x = 15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0</a:t>
                      </a:r>
                      <a:endParaRPr sz="1200" dirty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x = 100</a:t>
                      </a:r>
                      <a:endParaRPr sz="1200" b="0" dirty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0</a:t>
                      </a:r>
                      <a:endParaRPr sz="1200" dirty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x = 150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21 759</a:t>
                      </a:r>
                      <a:endParaRPr sz="1200" dirty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721AE2-32BF-BA04-6430-9A9BFCC9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43" y="253028"/>
            <a:ext cx="3918589" cy="38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8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>
          <a:extLst>
            <a:ext uri="{FF2B5EF4-FFF2-40B4-BE49-F238E27FC236}">
              <a16:creationId xmlns:a16="http://schemas.microsoft.com/office/drawing/2014/main" id="{F3055B68-34A5-B27C-D295-B148249E9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33">
            <a:extLst>
              <a:ext uri="{FF2B5EF4-FFF2-40B4-BE49-F238E27FC236}">
                <a16:creationId xmlns:a16="http://schemas.microsoft.com/office/drawing/2014/main" id="{CA91523F-2992-55BA-0814-BD530C6A269A}"/>
              </a:ext>
            </a:extLst>
          </p:cNvPr>
          <p:cNvGrpSpPr/>
          <p:nvPr/>
        </p:nvGrpSpPr>
        <p:grpSpPr>
          <a:xfrm>
            <a:off x="-1312494" y="3529769"/>
            <a:ext cx="3277952" cy="1537297"/>
            <a:chOff x="-1312494" y="3529769"/>
            <a:chExt cx="3277952" cy="1537297"/>
          </a:xfrm>
        </p:grpSpPr>
        <p:grpSp>
          <p:nvGrpSpPr>
            <p:cNvPr id="1537" name="Google Shape;1537;p33">
              <a:extLst>
                <a:ext uri="{FF2B5EF4-FFF2-40B4-BE49-F238E27FC236}">
                  <a16:creationId xmlns:a16="http://schemas.microsoft.com/office/drawing/2014/main" id="{093219D0-E9E7-06B3-C77E-A5639D4202FD}"/>
                </a:ext>
              </a:extLst>
            </p:cNvPr>
            <p:cNvGrpSpPr/>
            <p:nvPr/>
          </p:nvGrpSpPr>
          <p:grpSpPr>
            <a:xfrm>
              <a:off x="-1312494" y="3529769"/>
              <a:ext cx="2907181" cy="1177348"/>
              <a:chOff x="2442775" y="3274750"/>
              <a:chExt cx="1690025" cy="684425"/>
            </a:xfrm>
          </p:grpSpPr>
          <p:sp>
            <p:nvSpPr>
              <p:cNvPr id="1538" name="Google Shape;1538;p33">
                <a:extLst>
                  <a:ext uri="{FF2B5EF4-FFF2-40B4-BE49-F238E27FC236}">
                    <a16:creationId xmlns:a16="http://schemas.microsoft.com/office/drawing/2014/main" id="{2A34391E-C303-6AF7-9661-9F48C0FC0CF3}"/>
                  </a:ext>
                </a:extLst>
              </p:cNvPr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3">
                <a:extLst>
                  <a:ext uri="{FF2B5EF4-FFF2-40B4-BE49-F238E27FC236}">
                    <a16:creationId xmlns:a16="http://schemas.microsoft.com/office/drawing/2014/main" id="{AB6F3D31-421E-A2DD-6748-F92386FAADA0}"/>
                  </a:ext>
                </a:extLst>
              </p:cNvPr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3">
                <a:extLst>
                  <a:ext uri="{FF2B5EF4-FFF2-40B4-BE49-F238E27FC236}">
                    <a16:creationId xmlns:a16="http://schemas.microsoft.com/office/drawing/2014/main" id="{7B34330F-9FE6-A4E9-BD13-3B6511D93378}"/>
                  </a:ext>
                </a:extLst>
              </p:cNvPr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3">
                <a:extLst>
                  <a:ext uri="{FF2B5EF4-FFF2-40B4-BE49-F238E27FC236}">
                    <a16:creationId xmlns:a16="http://schemas.microsoft.com/office/drawing/2014/main" id="{BB153958-0EF6-261A-4E7E-DCD2CE18DF46}"/>
                  </a:ext>
                </a:extLst>
              </p:cNvPr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3">
                <a:extLst>
                  <a:ext uri="{FF2B5EF4-FFF2-40B4-BE49-F238E27FC236}">
                    <a16:creationId xmlns:a16="http://schemas.microsoft.com/office/drawing/2014/main" id="{875BFE77-3A09-61D5-B4F7-E3B57D727AB3}"/>
                  </a:ext>
                </a:extLst>
              </p:cNvPr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3">
                <a:extLst>
                  <a:ext uri="{FF2B5EF4-FFF2-40B4-BE49-F238E27FC236}">
                    <a16:creationId xmlns:a16="http://schemas.microsoft.com/office/drawing/2014/main" id="{9589806C-94D9-C41F-05E0-96D7A7AF4995}"/>
                  </a:ext>
                </a:extLst>
              </p:cNvPr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3">
                <a:extLst>
                  <a:ext uri="{FF2B5EF4-FFF2-40B4-BE49-F238E27FC236}">
                    <a16:creationId xmlns:a16="http://schemas.microsoft.com/office/drawing/2014/main" id="{2A89BC46-412D-6E0F-6442-998BBFDF62C3}"/>
                  </a:ext>
                </a:extLst>
              </p:cNvPr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3">
                <a:extLst>
                  <a:ext uri="{FF2B5EF4-FFF2-40B4-BE49-F238E27FC236}">
                    <a16:creationId xmlns:a16="http://schemas.microsoft.com/office/drawing/2014/main" id="{630D05AA-0BAA-4458-BF46-844EAB5BA067}"/>
                  </a:ext>
                </a:extLst>
              </p:cNvPr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3">
                <a:extLst>
                  <a:ext uri="{FF2B5EF4-FFF2-40B4-BE49-F238E27FC236}">
                    <a16:creationId xmlns:a16="http://schemas.microsoft.com/office/drawing/2014/main" id="{F17E960D-4C68-73F5-3834-8F4B1CD3A700}"/>
                  </a:ext>
                </a:extLst>
              </p:cNvPr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3">
                <a:extLst>
                  <a:ext uri="{FF2B5EF4-FFF2-40B4-BE49-F238E27FC236}">
                    <a16:creationId xmlns:a16="http://schemas.microsoft.com/office/drawing/2014/main" id="{BE18A8C0-9B56-C53E-7A24-8B886C66EEC7}"/>
                  </a:ext>
                </a:extLst>
              </p:cNvPr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3">
                <a:extLst>
                  <a:ext uri="{FF2B5EF4-FFF2-40B4-BE49-F238E27FC236}">
                    <a16:creationId xmlns:a16="http://schemas.microsoft.com/office/drawing/2014/main" id="{9A0E83D1-F751-6E35-68E9-5C4A4D371D4E}"/>
                  </a:ext>
                </a:extLst>
              </p:cNvPr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3">
                <a:extLst>
                  <a:ext uri="{FF2B5EF4-FFF2-40B4-BE49-F238E27FC236}">
                    <a16:creationId xmlns:a16="http://schemas.microsoft.com/office/drawing/2014/main" id="{E4006383-FA1E-5070-5D04-64CCA13E82D4}"/>
                  </a:ext>
                </a:extLst>
              </p:cNvPr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3">
                <a:extLst>
                  <a:ext uri="{FF2B5EF4-FFF2-40B4-BE49-F238E27FC236}">
                    <a16:creationId xmlns:a16="http://schemas.microsoft.com/office/drawing/2014/main" id="{04037453-7C80-0331-B56D-75537B156CC0}"/>
                  </a:ext>
                </a:extLst>
              </p:cNvPr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3">
                <a:extLst>
                  <a:ext uri="{FF2B5EF4-FFF2-40B4-BE49-F238E27FC236}">
                    <a16:creationId xmlns:a16="http://schemas.microsoft.com/office/drawing/2014/main" id="{A400F538-156D-E96D-A33E-46EEDDC72EFB}"/>
                  </a:ext>
                </a:extLst>
              </p:cNvPr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3">
                <a:extLst>
                  <a:ext uri="{FF2B5EF4-FFF2-40B4-BE49-F238E27FC236}">
                    <a16:creationId xmlns:a16="http://schemas.microsoft.com/office/drawing/2014/main" id="{2CE3B000-57E6-54D2-4674-516F04316A0D}"/>
                  </a:ext>
                </a:extLst>
              </p:cNvPr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3">
                <a:extLst>
                  <a:ext uri="{FF2B5EF4-FFF2-40B4-BE49-F238E27FC236}">
                    <a16:creationId xmlns:a16="http://schemas.microsoft.com/office/drawing/2014/main" id="{FEF5EF34-1289-2A56-9C88-83DB9D1A290B}"/>
                  </a:ext>
                </a:extLst>
              </p:cNvPr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3">
                <a:extLst>
                  <a:ext uri="{FF2B5EF4-FFF2-40B4-BE49-F238E27FC236}">
                    <a16:creationId xmlns:a16="http://schemas.microsoft.com/office/drawing/2014/main" id="{B1A47E37-6295-0961-6BF9-734760839950}"/>
                  </a:ext>
                </a:extLst>
              </p:cNvPr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3">
                <a:extLst>
                  <a:ext uri="{FF2B5EF4-FFF2-40B4-BE49-F238E27FC236}">
                    <a16:creationId xmlns:a16="http://schemas.microsoft.com/office/drawing/2014/main" id="{00C315E1-B775-48AE-23DE-A99983FE2452}"/>
                  </a:ext>
                </a:extLst>
              </p:cNvPr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3">
                <a:extLst>
                  <a:ext uri="{FF2B5EF4-FFF2-40B4-BE49-F238E27FC236}">
                    <a16:creationId xmlns:a16="http://schemas.microsoft.com/office/drawing/2014/main" id="{8FE588DA-4BB6-0D6A-25C2-711DDB1A249B}"/>
                  </a:ext>
                </a:extLst>
              </p:cNvPr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3">
                <a:extLst>
                  <a:ext uri="{FF2B5EF4-FFF2-40B4-BE49-F238E27FC236}">
                    <a16:creationId xmlns:a16="http://schemas.microsoft.com/office/drawing/2014/main" id="{85A7D69F-C344-5F94-3C81-79338175AB43}"/>
                  </a:ext>
                </a:extLst>
              </p:cNvPr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3">
                <a:extLst>
                  <a:ext uri="{FF2B5EF4-FFF2-40B4-BE49-F238E27FC236}">
                    <a16:creationId xmlns:a16="http://schemas.microsoft.com/office/drawing/2014/main" id="{B12A5E30-5F83-93C6-76FA-D4615BA7FF03}"/>
                  </a:ext>
                </a:extLst>
              </p:cNvPr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9" name="Google Shape;1559;p33">
              <a:extLst>
                <a:ext uri="{FF2B5EF4-FFF2-40B4-BE49-F238E27FC236}">
                  <a16:creationId xmlns:a16="http://schemas.microsoft.com/office/drawing/2014/main" id="{13FD57E6-53BD-2058-F8AC-83AEAED34823}"/>
                </a:ext>
              </a:extLst>
            </p:cNvPr>
            <p:cNvSpPr/>
            <p:nvPr/>
          </p:nvSpPr>
          <p:spPr>
            <a:xfrm>
              <a:off x="1133858" y="4080540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560" name="Google Shape;1560;p33">
              <a:extLst>
                <a:ext uri="{FF2B5EF4-FFF2-40B4-BE49-F238E27FC236}">
                  <a16:creationId xmlns:a16="http://schemas.microsoft.com/office/drawing/2014/main" id="{3DC7D09A-56C5-1F27-793A-875BEC2093FD}"/>
                </a:ext>
              </a:extLst>
            </p:cNvPr>
            <p:cNvSpPr/>
            <p:nvPr/>
          </p:nvSpPr>
          <p:spPr>
            <a:xfrm>
              <a:off x="142333" y="4235465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</p:grpSp>
      <p:sp>
        <p:nvSpPr>
          <p:cNvPr id="2" name="Google Shape;1533;p33">
            <a:extLst>
              <a:ext uri="{FF2B5EF4-FFF2-40B4-BE49-F238E27FC236}">
                <a16:creationId xmlns:a16="http://schemas.microsoft.com/office/drawing/2014/main" id="{645C2EC6-033D-C0F1-4D48-7A9BE67AB2E4}"/>
              </a:ext>
            </a:extLst>
          </p:cNvPr>
          <p:cNvSpPr txBox="1">
            <a:spLocks/>
          </p:cNvSpPr>
          <p:nvPr/>
        </p:nvSpPr>
        <p:spPr>
          <a:xfrm>
            <a:off x="4246577" y="2480375"/>
            <a:ext cx="3764400" cy="13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drich"/>
              <a:buNone/>
              <a:defRPr sz="38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b="1" dirty="0"/>
              <a:t>Wireframes and </a:t>
            </a:r>
            <a:r>
              <a:rPr lang="en-CA" b="1" dirty="0" err="1"/>
              <a:t>Mockups</a:t>
            </a:r>
            <a:endParaRPr lang="es-419" dirty="0"/>
          </a:p>
        </p:txBody>
      </p:sp>
      <p:sp>
        <p:nvSpPr>
          <p:cNvPr id="3" name="Google Shape;1534;p33">
            <a:extLst>
              <a:ext uri="{FF2B5EF4-FFF2-40B4-BE49-F238E27FC236}">
                <a16:creationId xmlns:a16="http://schemas.microsoft.com/office/drawing/2014/main" id="{42CEA902-291A-C745-32D4-D1A1B566ECD8}"/>
              </a:ext>
            </a:extLst>
          </p:cNvPr>
          <p:cNvSpPr txBox="1">
            <a:spLocks/>
          </p:cNvSpPr>
          <p:nvPr/>
        </p:nvSpPr>
        <p:spPr>
          <a:xfrm>
            <a:off x="5481465" y="1401369"/>
            <a:ext cx="1294623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419" dirty="0"/>
              <a:t>04</a:t>
            </a:r>
          </a:p>
        </p:txBody>
      </p:sp>
      <p:cxnSp>
        <p:nvCxnSpPr>
          <p:cNvPr id="4" name="Google Shape;1561;p33">
            <a:extLst>
              <a:ext uri="{FF2B5EF4-FFF2-40B4-BE49-F238E27FC236}">
                <a16:creationId xmlns:a16="http://schemas.microsoft.com/office/drawing/2014/main" id="{92858FCB-F810-27EE-A140-669A771981F4}"/>
              </a:ext>
            </a:extLst>
          </p:cNvPr>
          <p:cNvCxnSpPr/>
          <p:nvPr/>
        </p:nvCxnSpPr>
        <p:spPr>
          <a:xfrm>
            <a:off x="4503227" y="2402469"/>
            <a:ext cx="3251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84107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DE9AC-E7FE-A264-681C-2116ADA27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7;p39">
            <a:extLst>
              <a:ext uri="{FF2B5EF4-FFF2-40B4-BE49-F238E27FC236}">
                <a16:creationId xmlns:a16="http://schemas.microsoft.com/office/drawing/2014/main" id="{EB05A29B-8954-C70B-DED0-2DE53B461B3E}"/>
              </a:ext>
            </a:extLst>
          </p:cNvPr>
          <p:cNvSpPr txBox="1">
            <a:spLocks/>
          </p:cNvSpPr>
          <p:nvPr/>
        </p:nvSpPr>
        <p:spPr>
          <a:xfrm>
            <a:off x="238167" y="4119435"/>
            <a:ext cx="844024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419">
                <a:solidFill>
                  <a:schemeClr val="tx1"/>
                </a:solidFill>
              </a:rPr>
              <a:t>Arithmetic Calculator Wireframe and Mockup</a:t>
            </a:r>
          </a:p>
        </p:txBody>
      </p:sp>
      <p:cxnSp>
        <p:nvCxnSpPr>
          <p:cNvPr id="3" name="Google Shape;1628;p39">
            <a:extLst>
              <a:ext uri="{FF2B5EF4-FFF2-40B4-BE49-F238E27FC236}">
                <a16:creationId xmlns:a16="http://schemas.microsoft.com/office/drawing/2014/main" id="{5DDD3DAF-5212-CD12-1DBE-2E3F7B1C89D5}"/>
              </a:ext>
            </a:extLst>
          </p:cNvPr>
          <p:cNvCxnSpPr/>
          <p:nvPr/>
        </p:nvCxnSpPr>
        <p:spPr>
          <a:xfrm>
            <a:off x="2859300" y="3923666"/>
            <a:ext cx="342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Picture 5" descr="A graph paper with calculators and numbers&#10;&#10;AI-generated content may be incorrect.">
            <a:extLst>
              <a:ext uri="{FF2B5EF4-FFF2-40B4-BE49-F238E27FC236}">
                <a16:creationId xmlns:a16="http://schemas.microsoft.com/office/drawing/2014/main" id="{A6B3CDD8-0F92-0A1B-D74C-FAE98330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4" t="2581" r="2415" b="22387"/>
          <a:stretch/>
        </p:blipFill>
        <p:spPr>
          <a:xfrm>
            <a:off x="150478" y="822426"/>
            <a:ext cx="4163436" cy="243445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ABFBA8-C944-ED23-BBC8-6B249C93F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290" y="822426"/>
            <a:ext cx="4327929" cy="243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2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30188-AA5C-DF76-1B98-FB0F15935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7;p39">
            <a:extLst>
              <a:ext uri="{FF2B5EF4-FFF2-40B4-BE49-F238E27FC236}">
                <a16:creationId xmlns:a16="http://schemas.microsoft.com/office/drawing/2014/main" id="{206ECA4E-50ED-7846-B635-6094E7ADD76A}"/>
              </a:ext>
            </a:extLst>
          </p:cNvPr>
          <p:cNvSpPr txBox="1">
            <a:spLocks/>
          </p:cNvSpPr>
          <p:nvPr/>
        </p:nvSpPr>
        <p:spPr>
          <a:xfrm>
            <a:off x="238167" y="4119435"/>
            <a:ext cx="844024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419" dirty="0">
                <a:solidFill>
                  <a:schemeClr val="tx1"/>
                </a:solidFill>
              </a:rPr>
              <a:t>Programming Mode Wireframe and Mockup</a:t>
            </a:r>
          </a:p>
        </p:txBody>
      </p:sp>
      <p:cxnSp>
        <p:nvCxnSpPr>
          <p:cNvPr id="3" name="Google Shape;1628;p39">
            <a:extLst>
              <a:ext uri="{FF2B5EF4-FFF2-40B4-BE49-F238E27FC236}">
                <a16:creationId xmlns:a16="http://schemas.microsoft.com/office/drawing/2014/main" id="{282B7146-8E53-C70B-EDCF-F31616B53AC0}"/>
              </a:ext>
            </a:extLst>
          </p:cNvPr>
          <p:cNvCxnSpPr/>
          <p:nvPr/>
        </p:nvCxnSpPr>
        <p:spPr>
          <a:xfrm>
            <a:off x="2859300" y="3923666"/>
            <a:ext cx="342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Picture 4" descr="A sketch of a calculator&#10;&#10;AI-generated content may be incorrect.">
            <a:extLst>
              <a:ext uri="{FF2B5EF4-FFF2-40B4-BE49-F238E27FC236}">
                <a16:creationId xmlns:a16="http://schemas.microsoft.com/office/drawing/2014/main" id="{7D8117C3-F405-D5C1-94D7-36796771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6" t="7293" r="5087" b="18644"/>
          <a:stretch/>
        </p:blipFill>
        <p:spPr>
          <a:xfrm>
            <a:off x="68752" y="893774"/>
            <a:ext cx="4206338" cy="257819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E91174-0461-76AA-74FD-39497610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290" y="893774"/>
            <a:ext cx="4583462" cy="25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1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3"/>
          <p:cNvSpPr txBox="1">
            <a:spLocks noGrp="1"/>
          </p:cNvSpPr>
          <p:nvPr>
            <p:ph type="title"/>
          </p:nvPr>
        </p:nvSpPr>
        <p:spPr>
          <a:xfrm>
            <a:off x="1133023" y="2480375"/>
            <a:ext cx="37644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/>
              <a:t>Tasks Breakdown, Timeline and Tasks Assignment</a:t>
            </a:r>
            <a:endParaRPr sz="2800" dirty="0"/>
          </a:p>
        </p:txBody>
      </p:sp>
      <p:grpSp>
        <p:nvGrpSpPr>
          <p:cNvPr id="1536" name="Google Shape;1536;p33"/>
          <p:cNvGrpSpPr/>
          <p:nvPr/>
        </p:nvGrpSpPr>
        <p:grpSpPr>
          <a:xfrm>
            <a:off x="-1312494" y="3529769"/>
            <a:ext cx="3277952" cy="1537297"/>
            <a:chOff x="-1312494" y="3529769"/>
            <a:chExt cx="3277952" cy="1537297"/>
          </a:xfrm>
        </p:grpSpPr>
        <p:grpSp>
          <p:nvGrpSpPr>
            <p:cNvPr id="1537" name="Google Shape;1537;p33"/>
            <p:cNvGrpSpPr/>
            <p:nvPr/>
          </p:nvGrpSpPr>
          <p:grpSpPr>
            <a:xfrm>
              <a:off x="-1312494" y="3529769"/>
              <a:ext cx="2907181" cy="1177348"/>
              <a:chOff x="2442775" y="3274750"/>
              <a:chExt cx="1690025" cy="684425"/>
            </a:xfrm>
          </p:grpSpPr>
          <p:sp>
            <p:nvSpPr>
              <p:cNvPr id="1538" name="Google Shape;1538;p33"/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3"/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3"/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3"/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3"/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3"/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3"/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3"/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3"/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3"/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3"/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3"/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3"/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3"/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3"/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3"/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3"/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3"/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3"/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3"/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3"/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9" name="Google Shape;1559;p33"/>
            <p:cNvSpPr/>
            <p:nvPr/>
          </p:nvSpPr>
          <p:spPr>
            <a:xfrm>
              <a:off x="1133858" y="4080540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142333" y="4235465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</p:grpSp>
      <p:cxnSp>
        <p:nvCxnSpPr>
          <p:cNvPr id="1561" name="Google Shape;1561;p33"/>
          <p:cNvCxnSpPr/>
          <p:nvPr/>
        </p:nvCxnSpPr>
        <p:spPr>
          <a:xfrm>
            <a:off x="1389673" y="2402469"/>
            <a:ext cx="3251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Google Shape;1534;p33">
            <a:extLst>
              <a:ext uri="{FF2B5EF4-FFF2-40B4-BE49-F238E27FC236}">
                <a16:creationId xmlns:a16="http://schemas.microsoft.com/office/drawing/2014/main" id="{B97A704B-0AEE-FA49-FB65-28A8A74A366D}"/>
              </a:ext>
            </a:extLst>
          </p:cNvPr>
          <p:cNvSpPr txBox="1">
            <a:spLocks/>
          </p:cNvSpPr>
          <p:nvPr/>
        </p:nvSpPr>
        <p:spPr>
          <a:xfrm>
            <a:off x="2367911" y="1401369"/>
            <a:ext cx="1294623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419" dirty="0"/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5C19F-E34D-60A8-D659-E1614EA6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7;p39">
            <a:extLst>
              <a:ext uri="{FF2B5EF4-FFF2-40B4-BE49-F238E27FC236}">
                <a16:creationId xmlns:a16="http://schemas.microsoft.com/office/drawing/2014/main" id="{7FC3266A-1BF3-DF21-BE2F-B6B5D51EF443}"/>
              </a:ext>
            </a:extLst>
          </p:cNvPr>
          <p:cNvSpPr txBox="1">
            <a:spLocks/>
          </p:cNvSpPr>
          <p:nvPr/>
        </p:nvSpPr>
        <p:spPr>
          <a:xfrm>
            <a:off x="238167" y="4119435"/>
            <a:ext cx="844024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419" dirty="0">
                <a:solidFill>
                  <a:schemeClr val="tx1"/>
                </a:solidFill>
              </a:rPr>
              <a:t>Programming Mode Pt.2</a:t>
            </a:r>
          </a:p>
        </p:txBody>
      </p:sp>
      <p:cxnSp>
        <p:nvCxnSpPr>
          <p:cNvPr id="3" name="Google Shape;1628;p39">
            <a:extLst>
              <a:ext uri="{FF2B5EF4-FFF2-40B4-BE49-F238E27FC236}">
                <a16:creationId xmlns:a16="http://schemas.microsoft.com/office/drawing/2014/main" id="{5F1D25AD-B5FE-E309-E50D-5AD3A5745A89}"/>
              </a:ext>
            </a:extLst>
          </p:cNvPr>
          <p:cNvCxnSpPr/>
          <p:nvPr/>
        </p:nvCxnSpPr>
        <p:spPr>
          <a:xfrm>
            <a:off x="2859300" y="3923666"/>
            <a:ext cx="342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55105-6562-6689-A455-63121468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9" y="1084196"/>
            <a:ext cx="4183821" cy="235339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FCBFB5-94B4-84E2-4C6D-AEC9BBA2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505" y="1084196"/>
            <a:ext cx="4183821" cy="23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92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4236D-FB8B-25BF-B6B0-BA1AD1FD2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7;p39">
            <a:extLst>
              <a:ext uri="{FF2B5EF4-FFF2-40B4-BE49-F238E27FC236}">
                <a16:creationId xmlns:a16="http://schemas.microsoft.com/office/drawing/2014/main" id="{D629DF72-9E18-3E7B-0135-F76A433FF7DC}"/>
              </a:ext>
            </a:extLst>
          </p:cNvPr>
          <p:cNvSpPr txBox="1">
            <a:spLocks/>
          </p:cNvSpPr>
          <p:nvPr/>
        </p:nvSpPr>
        <p:spPr>
          <a:xfrm>
            <a:off x="238167" y="4119435"/>
            <a:ext cx="844024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419">
                <a:solidFill>
                  <a:schemeClr val="tx1"/>
                </a:solidFill>
              </a:rPr>
              <a:t>Graphing Calculator Wireframe and Mockup</a:t>
            </a:r>
          </a:p>
        </p:txBody>
      </p:sp>
      <p:cxnSp>
        <p:nvCxnSpPr>
          <p:cNvPr id="3" name="Google Shape;1628;p39">
            <a:extLst>
              <a:ext uri="{FF2B5EF4-FFF2-40B4-BE49-F238E27FC236}">
                <a16:creationId xmlns:a16="http://schemas.microsoft.com/office/drawing/2014/main" id="{C3FA1398-EEF8-A038-9A13-33545CC66878}"/>
              </a:ext>
            </a:extLst>
          </p:cNvPr>
          <p:cNvCxnSpPr/>
          <p:nvPr/>
        </p:nvCxnSpPr>
        <p:spPr>
          <a:xfrm>
            <a:off x="2859300" y="3923666"/>
            <a:ext cx="342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 descr="A graph paper with writing on it&#10;&#10;AI-generated content may be incorrect.">
            <a:extLst>
              <a:ext uri="{FF2B5EF4-FFF2-40B4-BE49-F238E27FC236}">
                <a16:creationId xmlns:a16="http://schemas.microsoft.com/office/drawing/2014/main" id="{531C20DA-F9D2-C268-C2AF-376E6768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88" t="10426" r="4887" b="15656"/>
          <a:stretch/>
        </p:blipFill>
        <p:spPr>
          <a:xfrm>
            <a:off x="117656" y="995832"/>
            <a:ext cx="4138079" cy="2548283"/>
          </a:xfrm>
          <a:prstGeom prst="rect">
            <a:avLst/>
          </a:prstGeom>
        </p:spPr>
      </p:pic>
      <p:pic>
        <p:nvPicPr>
          <p:cNvPr id="11" name="Picture 10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93AFF21A-5B9A-8CBE-0259-17E8BDBD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95" y="995832"/>
            <a:ext cx="4536846" cy="25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04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17DC2-7AE4-AEC7-484A-6EEE5710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7;p39">
            <a:extLst>
              <a:ext uri="{FF2B5EF4-FFF2-40B4-BE49-F238E27FC236}">
                <a16:creationId xmlns:a16="http://schemas.microsoft.com/office/drawing/2014/main" id="{A6E08B2C-0FEB-5152-D9C9-1D286FBF299E}"/>
              </a:ext>
            </a:extLst>
          </p:cNvPr>
          <p:cNvSpPr txBox="1">
            <a:spLocks/>
          </p:cNvSpPr>
          <p:nvPr/>
        </p:nvSpPr>
        <p:spPr>
          <a:xfrm>
            <a:off x="238167" y="4119435"/>
            <a:ext cx="844024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419">
                <a:solidFill>
                  <a:schemeClr val="tx1"/>
                </a:solidFill>
              </a:rPr>
              <a:t>Settings Wireframe and Mockup</a:t>
            </a:r>
          </a:p>
        </p:txBody>
      </p:sp>
      <p:cxnSp>
        <p:nvCxnSpPr>
          <p:cNvPr id="3" name="Google Shape;1628;p39">
            <a:extLst>
              <a:ext uri="{FF2B5EF4-FFF2-40B4-BE49-F238E27FC236}">
                <a16:creationId xmlns:a16="http://schemas.microsoft.com/office/drawing/2014/main" id="{E7B9E6F1-86FB-D875-87EE-EA875811E124}"/>
              </a:ext>
            </a:extLst>
          </p:cNvPr>
          <p:cNvCxnSpPr/>
          <p:nvPr/>
        </p:nvCxnSpPr>
        <p:spPr>
          <a:xfrm>
            <a:off x="2859300" y="3923666"/>
            <a:ext cx="342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Picture 4" descr="A sketch of a computer program&#10;&#10;AI-generated content may be incorrect.">
            <a:extLst>
              <a:ext uri="{FF2B5EF4-FFF2-40B4-BE49-F238E27FC236}">
                <a16:creationId xmlns:a16="http://schemas.microsoft.com/office/drawing/2014/main" id="{EDDA6B48-4FF5-F69F-3F2A-CFCC7C95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2" t="10707" r="5960" b="8753"/>
          <a:stretch/>
        </p:blipFill>
        <p:spPr>
          <a:xfrm>
            <a:off x="140425" y="992079"/>
            <a:ext cx="3971394" cy="2686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21E1B-9220-5526-217B-CEBD651D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241" y="992079"/>
            <a:ext cx="4775334" cy="26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78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>
          <a:extLst>
            <a:ext uri="{FF2B5EF4-FFF2-40B4-BE49-F238E27FC236}">
              <a16:creationId xmlns:a16="http://schemas.microsoft.com/office/drawing/2014/main" id="{A459CE47-D7EB-B932-5A41-28DFAF76D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3">
            <a:extLst>
              <a:ext uri="{FF2B5EF4-FFF2-40B4-BE49-F238E27FC236}">
                <a16:creationId xmlns:a16="http://schemas.microsoft.com/office/drawing/2014/main" id="{6870CD56-6063-568C-735A-B4D9A02C3C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3023" y="2480375"/>
            <a:ext cx="37644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/>
              <a:t>Sprint Report</a:t>
            </a:r>
            <a:endParaRPr dirty="0"/>
          </a:p>
        </p:txBody>
      </p:sp>
      <p:grpSp>
        <p:nvGrpSpPr>
          <p:cNvPr id="1536" name="Google Shape;1536;p33">
            <a:extLst>
              <a:ext uri="{FF2B5EF4-FFF2-40B4-BE49-F238E27FC236}">
                <a16:creationId xmlns:a16="http://schemas.microsoft.com/office/drawing/2014/main" id="{ABA0313D-0797-10FE-A627-AD74B8DF31BD}"/>
              </a:ext>
            </a:extLst>
          </p:cNvPr>
          <p:cNvGrpSpPr/>
          <p:nvPr/>
        </p:nvGrpSpPr>
        <p:grpSpPr>
          <a:xfrm>
            <a:off x="-1312494" y="3529769"/>
            <a:ext cx="3277952" cy="1537297"/>
            <a:chOff x="-1312494" y="3529769"/>
            <a:chExt cx="3277952" cy="1537297"/>
          </a:xfrm>
        </p:grpSpPr>
        <p:grpSp>
          <p:nvGrpSpPr>
            <p:cNvPr id="1537" name="Google Shape;1537;p33">
              <a:extLst>
                <a:ext uri="{FF2B5EF4-FFF2-40B4-BE49-F238E27FC236}">
                  <a16:creationId xmlns:a16="http://schemas.microsoft.com/office/drawing/2014/main" id="{B4E385B5-B3B3-1ECC-336C-4864F0ED9E23}"/>
                </a:ext>
              </a:extLst>
            </p:cNvPr>
            <p:cNvGrpSpPr/>
            <p:nvPr/>
          </p:nvGrpSpPr>
          <p:grpSpPr>
            <a:xfrm>
              <a:off x="-1312494" y="3529769"/>
              <a:ext cx="2907181" cy="1177348"/>
              <a:chOff x="2442775" y="3274750"/>
              <a:chExt cx="1690025" cy="684425"/>
            </a:xfrm>
          </p:grpSpPr>
          <p:sp>
            <p:nvSpPr>
              <p:cNvPr id="1538" name="Google Shape;1538;p33">
                <a:extLst>
                  <a:ext uri="{FF2B5EF4-FFF2-40B4-BE49-F238E27FC236}">
                    <a16:creationId xmlns:a16="http://schemas.microsoft.com/office/drawing/2014/main" id="{4DE2C6A2-3003-3832-D583-F10DEE28113D}"/>
                  </a:ext>
                </a:extLst>
              </p:cNvPr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3">
                <a:extLst>
                  <a:ext uri="{FF2B5EF4-FFF2-40B4-BE49-F238E27FC236}">
                    <a16:creationId xmlns:a16="http://schemas.microsoft.com/office/drawing/2014/main" id="{A07AC6CA-DB41-0E88-312A-D95D2576C653}"/>
                  </a:ext>
                </a:extLst>
              </p:cNvPr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3">
                <a:extLst>
                  <a:ext uri="{FF2B5EF4-FFF2-40B4-BE49-F238E27FC236}">
                    <a16:creationId xmlns:a16="http://schemas.microsoft.com/office/drawing/2014/main" id="{35C45B3C-67C5-E35B-A049-027403ADF2DF}"/>
                  </a:ext>
                </a:extLst>
              </p:cNvPr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3">
                <a:extLst>
                  <a:ext uri="{FF2B5EF4-FFF2-40B4-BE49-F238E27FC236}">
                    <a16:creationId xmlns:a16="http://schemas.microsoft.com/office/drawing/2014/main" id="{7F74F686-F709-7C74-3413-3D7A2A024022}"/>
                  </a:ext>
                </a:extLst>
              </p:cNvPr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3">
                <a:extLst>
                  <a:ext uri="{FF2B5EF4-FFF2-40B4-BE49-F238E27FC236}">
                    <a16:creationId xmlns:a16="http://schemas.microsoft.com/office/drawing/2014/main" id="{CE029839-FECD-54F3-CEEC-496721D704E6}"/>
                  </a:ext>
                </a:extLst>
              </p:cNvPr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3">
                <a:extLst>
                  <a:ext uri="{FF2B5EF4-FFF2-40B4-BE49-F238E27FC236}">
                    <a16:creationId xmlns:a16="http://schemas.microsoft.com/office/drawing/2014/main" id="{F5D48B78-350D-8957-C80C-F92B1B9E51F3}"/>
                  </a:ext>
                </a:extLst>
              </p:cNvPr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3">
                <a:extLst>
                  <a:ext uri="{FF2B5EF4-FFF2-40B4-BE49-F238E27FC236}">
                    <a16:creationId xmlns:a16="http://schemas.microsoft.com/office/drawing/2014/main" id="{01E9AEE4-EC1E-ED74-83EE-13932524F688}"/>
                  </a:ext>
                </a:extLst>
              </p:cNvPr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3">
                <a:extLst>
                  <a:ext uri="{FF2B5EF4-FFF2-40B4-BE49-F238E27FC236}">
                    <a16:creationId xmlns:a16="http://schemas.microsoft.com/office/drawing/2014/main" id="{BCDD3C64-D9F4-6DA0-92DD-68D3BB00FF36}"/>
                  </a:ext>
                </a:extLst>
              </p:cNvPr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3">
                <a:extLst>
                  <a:ext uri="{FF2B5EF4-FFF2-40B4-BE49-F238E27FC236}">
                    <a16:creationId xmlns:a16="http://schemas.microsoft.com/office/drawing/2014/main" id="{21F1E747-5DDC-18B0-2D6C-9F4BCFEDCF3A}"/>
                  </a:ext>
                </a:extLst>
              </p:cNvPr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3">
                <a:extLst>
                  <a:ext uri="{FF2B5EF4-FFF2-40B4-BE49-F238E27FC236}">
                    <a16:creationId xmlns:a16="http://schemas.microsoft.com/office/drawing/2014/main" id="{B0B1C327-2A6F-14EF-E2D1-4A6F5DA982EC}"/>
                  </a:ext>
                </a:extLst>
              </p:cNvPr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3">
                <a:extLst>
                  <a:ext uri="{FF2B5EF4-FFF2-40B4-BE49-F238E27FC236}">
                    <a16:creationId xmlns:a16="http://schemas.microsoft.com/office/drawing/2014/main" id="{1F5F952C-DBE1-294B-ED12-7A94374BD4CA}"/>
                  </a:ext>
                </a:extLst>
              </p:cNvPr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3">
                <a:extLst>
                  <a:ext uri="{FF2B5EF4-FFF2-40B4-BE49-F238E27FC236}">
                    <a16:creationId xmlns:a16="http://schemas.microsoft.com/office/drawing/2014/main" id="{5717999E-04D4-3B7A-8CA7-7E99E5D0C25A}"/>
                  </a:ext>
                </a:extLst>
              </p:cNvPr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3">
                <a:extLst>
                  <a:ext uri="{FF2B5EF4-FFF2-40B4-BE49-F238E27FC236}">
                    <a16:creationId xmlns:a16="http://schemas.microsoft.com/office/drawing/2014/main" id="{9C8E0639-00DF-4B2D-C18B-9EA33F7FCE8F}"/>
                  </a:ext>
                </a:extLst>
              </p:cNvPr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3">
                <a:extLst>
                  <a:ext uri="{FF2B5EF4-FFF2-40B4-BE49-F238E27FC236}">
                    <a16:creationId xmlns:a16="http://schemas.microsoft.com/office/drawing/2014/main" id="{36E0040B-AD5D-0554-18C9-EE97ABA4B684}"/>
                  </a:ext>
                </a:extLst>
              </p:cNvPr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3">
                <a:extLst>
                  <a:ext uri="{FF2B5EF4-FFF2-40B4-BE49-F238E27FC236}">
                    <a16:creationId xmlns:a16="http://schemas.microsoft.com/office/drawing/2014/main" id="{5FFEF9F0-4A7A-E08A-2277-196D311F957E}"/>
                  </a:ext>
                </a:extLst>
              </p:cNvPr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3">
                <a:extLst>
                  <a:ext uri="{FF2B5EF4-FFF2-40B4-BE49-F238E27FC236}">
                    <a16:creationId xmlns:a16="http://schemas.microsoft.com/office/drawing/2014/main" id="{198C567F-4FFB-06C6-BDD6-7AD0DDE5E3D2}"/>
                  </a:ext>
                </a:extLst>
              </p:cNvPr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3">
                <a:extLst>
                  <a:ext uri="{FF2B5EF4-FFF2-40B4-BE49-F238E27FC236}">
                    <a16:creationId xmlns:a16="http://schemas.microsoft.com/office/drawing/2014/main" id="{F0570137-2BD2-8384-07CE-24F9761B1949}"/>
                  </a:ext>
                </a:extLst>
              </p:cNvPr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3">
                <a:extLst>
                  <a:ext uri="{FF2B5EF4-FFF2-40B4-BE49-F238E27FC236}">
                    <a16:creationId xmlns:a16="http://schemas.microsoft.com/office/drawing/2014/main" id="{8A3427B8-E853-1DE2-ECEC-949744A3378A}"/>
                  </a:ext>
                </a:extLst>
              </p:cNvPr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3">
                <a:extLst>
                  <a:ext uri="{FF2B5EF4-FFF2-40B4-BE49-F238E27FC236}">
                    <a16:creationId xmlns:a16="http://schemas.microsoft.com/office/drawing/2014/main" id="{3E68C849-FE47-4212-996D-12085C831F8E}"/>
                  </a:ext>
                </a:extLst>
              </p:cNvPr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3">
                <a:extLst>
                  <a:ext uri="{FF2B5EF4-FFF2-40B4-BE49-F238E27FC236}">
                    <a16:creationId xmlns:a16="http://schemas.microsoft.com/office/drawing/2014/main" id="{129DA943-B1CF-67ED-CA59-DEAC78B60B2E}"/>
                  </a:ext>
                </a:extLst>
              </p:cNvPr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3">
                <a:extLst>
                  <a:ext uri="{FF2B5EF4-FFF2-40B4-BE49-F238E27FC236}">
                    <a16:creationId xmlns:a16="http://schemas.microsoft.com/office/drawing/2014/main" id="{D0BD4E6B-8AEE-C7CF-EC60-A512DD53BB57}"/>
                  </a:ext>
                </a:extLst>
              </p:cNvPr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9" name="Google Shape;1559;p33">
              <a:extLst>
                <a:ext uri="{FF2B5EF4-FFF2-40B4-BE49-F238E27FC236}">
                  <a16:creationId xmlns:a16="http://schemas.microsoft.com/office/drawing/2014/main" id="{A8AC9E58-538A-A659-E357-6919B8399593}"/>
                </a:ext>
              </a:extLst>
            </p:cNvPr>
            <p:cNvSpPr/>
            <p:nvPr/>
          </p:nvSpPr>
          <p:spPr>
            <a:xfrm>
              <a:off x="1133858" y="4080540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560" name="Google Shape;1560;p33">
              <a:extLst>
                <a:ext uri="{FF2B5EF4-FFF2-40B4-BE49-F238E27FC236}">
                  <a16:creationId xmlns:a16="http://schemas.microsoft.com/office/drawing/2014/main" id="{952A415F-E77F-3D90-FA3F-8B63ACA7CC76}"/>
                </a:ext>
              </a:extLst>
            </p:cNvPr>
            <p:cNvSpPr/>
            <p:nvPr/>
          </p:nvSpPr>
          <p:spPr>
            <a:xfrm>
              <a:off x="142333" y="4235465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</p:grpSp>
      <p:cxnSp>
        <p:nvCxnSpPr>
          <p:cNvPr id="1561" name="Google Shape;1561;p33">
            <a:extLst>
              <a:ext uri="{FF2B5EF4-FFF2-40B4-BE49-F238E27FC236}">
                <a16:creationId xmlns:a16="http://schemas.microsoft.com/office/drawing/2014/main" id="{B65108C9-25EA-5923-2A70-F63C80C752DF}"/>
              </a:ext>
            </a:extLst>
          </p:cNvPr>
          <p:cNvCxnSpPr/>
          <p:nvPr/>
        </p:nvCxnSpPr>
        <p:spPr>
          <a:xfrm>
            <a:off x="1389673" y="2402469"/>
            <a:ext cx="3251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Google Shape;1534;p33">
            <a:extLst>
              <a:ext uri="{FF2B5EF4-FFF2-40B4-BE49-F238E27FC236}">
                <a16:creationId xmlns:a16="http://schemas.microsoft.com/office/drawing/2014/main" id="{CFAF4F70-0860-D043-EA1D-F2BF5A3D683A}"/>
              </a:ext>
            </a:extLst>
          </p:cNvPr>
          <p:cNvSpPr txBox="1">
            <a:spLocks/>
          </p:cNvSpPr>
          <p:nvPr/>
        </p:nvSpPr>
        <p:spPr>
          <a:xfrm>
            <a:off x="2367911" y="1401369"/>
            <a:ext cx="1294623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419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930026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F9C1AE-FC7B-51E8-5BBF-2631F13D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40" y="617060"/>
            <a:ext cx="4437675" cy="3909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936E9-5D25-17CF-6578-30CAFA72A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28" y="617060"/>
            <a:ext cx="4437675" cy="39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5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2EF7B-8CFE-F3AC-0CC6-02D560FB2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6D4382-8F42-5CC0-4E74-E66A1F7B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00" y="618345"/>
            <a:ext cx="4434758" cy="3906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D39E3-F8BB-014C-486B-08E20F394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33" y="618345"/>
            <a:ext cx="4434758" cy="39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6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F97C-311C-9A94-13FE-9D1B2080B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7082A-8A45-ECF5-8B94-778D7B88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16" y="612085"/>
            <a:ext cx="4448969" cy="3909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373957-FABD-E2E5-2BA0-B01E2874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75" y="612085"/>
            <a:ext cx="4448968" cy="39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9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AAE5E-5B20-7159-7011-D469E0129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59;p43">
            <a:extLst>
              <a:ext uri="{FF2B5EF4-FFF2-40B4-BE49-F238E27FC236}">
                <a16:creationId xmlns:a16="http://schemas.microsoft.com/office/drawing/2014/main" id="{070B14E2-81EB-39DB-4820-EB0C87CC3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User Stories - Chow</a:t>
            </a:r>
            <a:endParaRPr/>
          </a:p>
        </p:txBody>
      </p:sp>
      <p:graphicFrame>
        <p:nvGraphicFramePr>
          <p:cNvPr id="2" name="Google Shape;1734;p47">
            <a:extLst>
              <a:ext uri="{FF2B5EF4-FFF2-40B4-BE49-F238E27FC236}">
                <a16:creationId xmlns:a16="http://schemas.microsoft.com/office/drawing/2014/main" id="{3965B40F-5CE7-E9EC-9823-35F5F6BDE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103122"/>
              </p:ext>
            </p:extLst>
          </p:nvPr>
        </p:nvGraphicFramePr>
        <p:xfrm>
          <a:off x="468726" y="1489697"/>
          <a:ext cx="8193739" cy="2804015"/>
        </p:xfrm>
        <a:graphic>
          <a:graphicData uri="http://schemas.openxmlformats.org/drawingml/2006/table">
            <a:tbl>
              <a:tblPr>
                <a:noFill/>
                <a:tableStyleId>{155318A0-0C90-42F3-B865-10C279EB646E}</a:tableStyleId>
              </a:tblPr>
              <a:tblGrid>
                <a:gridCol w="3779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4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 err="1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User</a:t>
                      </a:r>
                      <a:r>
                        <a:rPr lang="es-419" sz="1200" b="1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 </a:t>
                      </a:r>
                      <a:r>
                        <a:rPr lang="es-419" sz="1200" b="1" err="1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Story</a:t>
                      </a:r>
                      <a:endParaRPr sz="1200" b="1" err="1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 err="1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Tasks</a:t>
                      </a:r>
                      <a:endParaRPr sz="1200" b="1" err="1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Arithmetic calculations, allowing the user to perform basic calculations needed for day-to-day computations.</a:t>
                      </a:r>
                      <a:endParaRPr lang="en-US" sz="1200" b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Calibri"/>
                        <a:buChar char="-"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Prepare simple, </a:t>
                      </a: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</a:rPr>
                        <a:t>non-programmable arithmetic calculations excluding trig.</a:t>
                      </a:r>
                      <a:endParaRPr lang="en-US" sz="1200" dirty="0">
                        <a:solidFill>
                          <a:schemeClr val="dk1"/>
                        </a:solidFill>
                        <a:latin typeface="Saira"/>
                      </a:endParaRPr>
                    </a:p>
                    <a:p>
                      <a:pPr marL="17145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Calibri"/>
                        <a:buChar char="-"/>
                      </a:pP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</a:rPr>
                        <a:t>Design algorithms for Deriving and Integrating functions.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Calibri"/>
                        <a:buChar char="-"/>
                      </a:pP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Implement bound calculations for derivates &amp; integrals.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s-419" sz="1200" b="0" err="1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Enhancing</a:t>
                      </a:r>
                      <a:r>
                        <a:rPr lang="es-419" sz="1200" b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 </a:t>
                      </a:r>
                      <a:r>
                        <a:rPr lang="es-419" sz="1200" b="0" err="1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user</a:t>
                      </a:r>
                      <a:r>
                        <a:rPr lang="es-419" sz="1200" b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 </a:t>
                      </a:r>
                      <a:r>
                        <a:rPr lang="es-419" sz="1200" b="0" err="1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experience</a:t>
                      </a:r>
                      <a:r>
                        <a:rPr lang="es-419" sz="1200" b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 </a:t>
                      </a:r>
                      <a:r>
                        <a:rPr lang="es-419" sz="1200" b="0" err="1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through</a:t>
                      </a:r>
                      <a:r>
                        <a:rPr lang="es-419" sz="1200" b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 input </a:t>
                      </a:r>
                      <a:r>
                        <a:rPr lang="es-419" sz="1200" b="0" err="1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formatting</a:t>
                      </a:r>
                      <a:r>
                        <a:rPr lang="es-419" sz="1200" b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 </a:t>
                      </a:r>
                      <a:endParaRPr lang="es-419" sz="1200" b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Calibri"/>
                        <a:buChar char="-"/>
                      </a:pP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</a:rPr>
                        <a:t>Interpreting &amp; Handling calculations from </a:t>
                      </a:r>
                      <a:r>
                        <a:rPr lang="en-US" sz="1200" b="0" i="0" u="none" strike="noStrike" noProof="0" dirty="0" err="1">
                          <a:solidFill>
                            <a:schemeClr val="dk1"/>
                          </a:solidFill>
                        </a:rPr>
                        <a:t>MathJSON</a:t>
                      </a: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Calibri"/>
                        <a:buChar char="-"/>
                      </a:pP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Variable support for calculations.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Calibri"/>
                        <a:buChar char="-"/>
                      </a:pP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</a:rPr>
                        <a:t>Implement functional, interactive buttons for the calculator.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Calibri"/>
                        <a:buChar char="-"/>
                      </a:pP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Design trigonometric expressions to work under </a:t>
                      </a:r>
                      <a:r>
                        <a:rPr lang="en-US" sz="1200" b="0" i="0" u="none" strike="noStrike" noProof="0" dirty="0" err="1">
                          <a:solidFill>
                            <a:schemeClr val="dk1"/>
                          </a:solidFill>
                          <a:latin typeface="Arial"/>
                        </a:rPr>
                        <a:t>MathJSON</a:t>
                      </a: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.</a:t>
                      </a:r>
                      <a:endParaRPr lang="en-US" sz="1200" b="0" i="0" u="none" strike="noStrike" noProof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Aesthetically pleasing outputs &amp; proper formatting</a:t>
                      </a:r>
                      <a:endParaRPr sz="1200" b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Char char="-"/>
                      </a:pP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</a:rPr>
                        <a:t>Create dynamic output boxes for arithmetic calculations.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Char char="-"/>
                      </a:pP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Scientific notation support for result of the calculation.</a:t>
                      </a:r>
                      <a:endParaRPr lang="en-US" sz="1200" b="0" i="0" u="none" strike="noStrike" noProof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200" b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</a:rPr>
                        <a:t>Persistency through sessions</a:t>
                      </a:r>
                      <a:endParaRPr lang="en-US" sz="1200" b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</a:rPr>
                        <a:t>Handle Import/Export for </a:t>
                      </a:r>
                      <a:r>
                        <a:rPr lang="en-US" sz="1200" b="0" i="0" u="none" strike="noStrike" noProof="0" dirty="0" err="1">
                          <a:solidFill>
                            <a:schemeClr val="dk1"/>
                          </a:solidFill>
                        </a:rPr>
                        <a:t>FileIO</a:t>
                      </a:r>
                      <a:r>
                        <a:rPr lang="en-US" sz="1200" b="0" i="0" u="none" strike="noStrike" noProof="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200" dirty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87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9A4F0-D7E4-564B-00EA-F37060EDB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59;p43">
            <a:extLst>
              <a:ext uri="{FF2B5EF4-FFF2-40B4-BE49-F238E27FC236}">
                <a16:creationId xmlns:a16="http://schemas.microsoft.com/office/drawing/2014/main" id="{F26325D8-9261-53CC-9E46-DC6588861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Tasks &amp; Timeline - Chow</a:t>
            </a:r>
            <a:endParaRPr dirty="0"/>
          </a:p>
        </p:txBody>
      </p:sp>
      <p:sp>
        <p:nvSpPr>
          <p:cNvPr id="4" name="Google Shape;1660;p43">
            <a:extLst>
              <a:ext uri="{FF2B5EF4-FFF2-40B4-BE49-F238E27FC236}">
                <a16:creationId xmlns:a16="http://schemas.microsoft.com/office/drawing/2014/main" id="{2AF772E8-4E02-EFE0-B211-83A3B0A40E85}"/>
              </a:ext>
            </a:extLst>
          </p:cNvPr>
          <p:cNvSpPr/>
          <p:nvPr/>
        </p:nvSpPr>
        <p:spPr>
          <a:xfrm>
            <a:off x="25324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61;p43">
            <a:extLst>
              <a:ext uri="{FF2B5EF4-FFF2-40B4-BE49-F238E27FC236}">
                <a16:creationId xmlns:a16="http://schemas.microsoft.com/office/drawing/2014/main" id="{FC6C9FC7-2616-86F0-CF50-987BDAA1700A}"/>
              </a:ext>
            </a:extLst>
          </p:cNvPr>
          <p:cNvSpPr/>
          <p:nvPr/>
        </p:nvSpPr>
        <p:spPr>
          <a:xfrm>
            <a:off x="44963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62;p43">
            <a:extLst>
              <a:ext uri="{FF2B5EF4-FFF2-40B4-BE49-F238E27FC236}">
                <a16:creationId xmlns:a16="http://schemas.microsoft.com/office/drawing/2014/main" id="{F19C56C8-DAE1-2070-365B-4C9701809E17}"/>
              </a:ext>
            </a:extLst>
          </p:cNvPr>
          <p:cNvSpPr/>
          <p:nvPr/>
        </p:nvSpPr>
        <p:spPr>
          <a:xfrm>
            <a:off x="64602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63;p43">
            <a:extLst>
              <a:ext uri="{FF2B5EF4-FFF2-40B4-BE49-F238E27FC236}">
                <a16:creationId xmlns:a16="http://schemas.microsoft.com/office/drawing/2014/main" id="{E826650B-ED0B-C48F-63E3-C4CD4B75BB3E}"/>
              </a:ext>
            </a:extLst>
          </p:cNvPr>
          <p:cNvSpPr/>
          <p:nvPr/>
        </p:nvSpPr>
        <p:spPr>
          <a:xfrm>
            <a:off x="84241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1668;p43">
            <a:extLst>
              <a:ext uri="{FF2B5EF4-FFF2-40B4-BE49-F238E27FC236}">
                <a16:creationId xmlns:a16="http://schemas.microsoft.com/office/drawing/2014/main" id="{89923C49-C4CF-D9FD-3378-E25225FAD94B}"/>
              </a:ext>
            </a:extLst>
          </p:cNvPr>
          <p:cNvCxnSpPr>
            <a:cxnSpLocks/>
          </p:cNvCxnSpPr>
          <p:nvPr/>
        </p:nvCxnSpPr>
        <p:spPr>
          <a:xfrm>
            <a:off x="270880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669;p43">
            <a:extLst>
              <a:ext uri="{FF2B5EF4-FFF2-40B4-BE49-F238E27FC236}">
                <a16:creationId xmlns:a16="http://schemas.microsoft.com/office/drawing/2014/main" id="{2EA7386D-2CF4-8392-CD0A-AD78F8199423}"/>
              </a:ext>
            </a:extLst>
          </p:cNvPr>
          <p:cNvCxnSpPr>
            <a:cxnSpLocks/>
          </p:cNvCxnSpPr>
          <p:nvPr/>
        </p:nvCxnSpPr>
        <p:spPr>
          <a:xfrm>
            <a:off x="467270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670;p43">
            <a:extLst>
              <a:ext uri="{FF2B5EF4-FFF2-40B4-BE49-F238E27FC236}">
                <a16:creationId xmlns:a16="http://schemas.microsoft.com/office/drawing/2014/main" id="{12343E93-BDE5-A25E-C403-A81267D48513}"/>
              </a:ext>
            </a:extLst>
          </p:cNvPr>
          <p:cNvCxnSpPr>
            <a:cxnSpLocks/>
          </p:cNvCxnSpPr>
          <p:nvPr/>
        </p:nvCxnSpPr>
        <p:spPr>
          <a:xfrm>
            <a:off x="663660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671;p43">
            <a:extLst>
              <a:ext uri="{FF2B5EF4-FFF2-40B4-BE49-F238E27FC236}">
                <a16:creationId xmlns:a16="http://schemas.microsoft.com/office/drawing/2014/main" id="{9245E37A-5A2E-2B23-16A1-9E315E1E7BBA}"/>
              </a:ext>
            </a:extLst>
          </p:cNvPr>
          <p:cNvCxnSpPr>
            <a:cxnSpLocks/>
          </p:cNvCxnSpPr>
          <p:nvPr/>
        </p:nvCxnSpPr>
        <p:spPr>
          <a:xfrm>
            <a:off x="26206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2;p43">
            <a:extLst>
              <a:ext uri="{FF2B5EF4-FFF2-40B4-BE49-F238E27FC236}">
                <a16:creationId xmlns:a16="http://schemas.microsoft.com/office/drawing/2014/main" id="{BCBCFEB3-570A-02BF-9CF0-C7E51EF515D2}"/>
              </a:ext>
            </a:extLst>
          </p:cNvPr>
          <p:cNvCxnSpPr>
            <a:cxnSpLocks/>
          </p:cNvCxnSpPr>
          <p:nvPr/>
        </p:nvCxnSpPr>
        <p:spPr>
          <a:xfrm>
            <a:off x="45845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3;p43">
            <a:extLst>
              <a:ext uri="{FF2B5EF4-FFF2-40B4-BE49-F238E27FC236}">
                <a16:creationId xmlns:a16="http://schemas.microsoft.com/office/drawing/2014/main" id="{98A900FE-1889-B20F-E3BE-5A21B50F6570}"/>
              </a:ext>
            </a:extLst>
          </p:cNvPr>
          <p:cNvCxnSpPr>
            <a:cxnSpLocks/>
          </p:cNvCxnSpPr>
          <p:nvPr/>
        </p:nvCxnSpPr>
        <p:spPr>
          <a:xfrm>
            <a:off x="65484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4;p43">
            <a:extLst>
              <a:ext uri="{FF2B5EF4-FFF2-40B4-BE49-F238E27FC236}">
                <a16:creationId xmlns:a16="http://schemas.microsoft.com/office/drawing/2014/main" id="{A91923E9-B124-7534-4A20-6C71925FABFA}"/>
              </a:ext>
            </a:extLst>
          </p:cNvPr>
          <p:cNvCxnSpPr>
            <a:cxnSpLocks/>
          </p:cNvCxnSpPr>
          <p:nvPr/>
        </p:nvCxnSpPr>
        <p:spPr>
          <a:xfrm>
            <a:off x="85123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675;p43">
            <a:extLst>
              <a:ext uri="{FF2B5EF4-FFF2-40B4-BE49-F238E27FC236}">
                <a16:creationId xmlns:a16="http://schemas.microsoft.com/office/drawing/2014/main" id="{50299B76-0BB5-A86A-299B-A0AABECE6A49}"/>
              </a:ext>
            </a:extLst>
          </p:cNvPr>
          <p:cNvSpPr/>
          <p:nvPr/>
        </p:nvSpPr>
        <p:spPr>
          <a:xfrm>
            <a:off x="5686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76;p43">
            <a:extLst>
              <a:ext uri="{FF2B5EF4-FFF2-40B4-BE49-F238E27FC236}">
                <a16:creationId xmlns:a16="http://schemas.microsoft.com/office/drawing/2014/main" id="{31A1225A-8540-F9FA-60CF-7088991FB550}"/>
              </a:ext>
            </a:extLst>
          </p:cNvPr>
          <p:cNvSpPr/>
          <p:nvPr/>
        </p:nvSpPr>
        <p:spPr>
          <a:xfrm>
            <a:off x="25325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677;p43">
            <a:extLst>
              <a:ext uri="{FF2B5EF4-FFF2-40B4-BE49-F238E27FC236}">
                <a16:creationId xmlns:a16="http://schemas.microsoft.com/office/drawing/2014/main" id="{299D6C83-1E8D-B363-FD2A-382013D54C98}"/>
              </a:ext>
            </a:extLst>
          </p:cNvPr>
          <p:cNvSpPr/>
          <p:nvPr/>
        </p:nvSpPr>
        <p:spPr>
          <a:xfrm>
            <a:off x="44964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78;p43">
            <a:extLst>
              <a:ext uri="{FF2B5EF4-FFF2-40B4-BE49-F238E27FC236}">
                <a16:creationId xmlns:a16="http://schemas.microsoft.com/office/drawing/2014/main" id="{7D92DBD9-ED39-D750-9210-9F2E412A365B}"/>
              </a:ext>
            </a:extLst>
          </p:cNvPr>
          <p:cNvSpPr/>
          <p:nvPr/>
        </p:nvSpPr>
        <p:spPr>
          <a:xfrm>
            <a:off x="64603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683;p43">
            <a:extLst>
              <a:ext uri="{FF2B5EF4-FFF2-40B4-BE49-F238E27FC236}">
                <a16:creationId xmlns:a16="http://schemas.microsoft.com/office/drawing/2014/main" id="{84DB0237-6B23-D463-E3AE-F8CFBA085171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45000" y="3381926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4;p43">
            <a:extLst>
              <a:ext uri="{FF2B5EF4-FFF2-40B4-BE49-F238E27FC236}">
                <a16:creationId xmlns:a16="http://schemas.microsoft.com/office/drawing/2014/main" id="{F9682650-41BF-7FE5-B92C-BCC07B9AF11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708900" y="3381926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5;p43">
            <a:extLst>
              <a:ext uri="{FF2B5EF4-FFF2-40B4-BE49-F238E27FC236}">
                <a16:creationId xmlns:a16="http://schemas.microsoft.com/office/drawing/2014/main" id="{A7E39462-EE42-C230-838A-2DD4C263FF8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672800" y="3381926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6;p43">
            <a:extLst>
              <a:ext uri="{FF2B5EF4-FFF2-40B4-BE49-F238E27FC236}">
                <a16:creationId xmlns:a16="http://schemas.microsoft.com/office/drawing/2014/main" id="{99D4A126-D413-C5B1-6EE3-A527278EC39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568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7;p43">
            <a:extLst>
              <a:ext uri="{FF2B5EF4-FFF2-40B4-BE49-F238E27FC236}">
                <a16:creationId xmlns:a16="http://schemas.microsoft.com/office/drawing/2014/main" id="{60F0DEEE-DAA9-5AEE-F100-E5DE306DC909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6207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688;p43">
            <a:extLst>
              <a:ext uri="{FF2B5EF4-FFF2-40B4-BE49-F238E27FC236}">
                <a16:creationId xmlns:a16="http://schemas.microsoft.com/office/drawing/2014/main" id="{ACA6B8DB-4D3F-A347-5425-201C33A9E232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45846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89;p43">
            <a:extLst>
              <a:ext uri="{FF2B5EF4-FFF2-40B4-BE49-F238E27FC236}">
                <a16:creationId xmlns:a16="http://schemas.microsoft.com/office/drawing/2014/main" id="{5F646D28-6F75-79A0-F9DD-B1DDD5C2F32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5485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90;p43">
            <a:extLst>
              <a:ext uri="{FF2B5EF4-FFF2-40B4-BE49-F238E27FC236}">
                <a16:creationId xmlns:a16="http://schemas.microsoft.com/office/drawing/2014/main" id="{417D4673-79CA-C527-9688-E96B5E1510EB}"/>
              </a:ext>
            </a:extLst>
          </p:cNvPr>
          <p:cNvCxnSpPr>
            <a:cxnSpLocks/>
          </p:cNvCxnSpPr>
          <p:nvPr/>
        </p:nvCxnSpPr>
        <p:spPr>
          <a:xfrm rot="5400000">
            <a:off x="4343750" y="-871024"/>
            <a:ext cx="481500" cy="78480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661;p43">
            <a:extLst>
              <a:ext uri="{FF2B5EF4-FFF2-40B4-BE49-F238E27FC236}">
                <a16:creationId xmlns:a16="http://schemas.microsoft.com/office/drawing/2014/main" id="{093D7424-04ED-89AF-87D7-C7E99D3FBA2B}"/>
              </a:ext>
            </a:extLst>
          </p:cNvPr>
          <p:cNvSpPr/>
          <p:nvPr/>
        </p:nvSpPr>
        <p:spPr>
          <a:xfrm>
            <a:off x="5685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1669;p43">
            <a:extLst>
              <a:ext uri="{FF2B5EF4-FFF2-40B4-BE49-F238E27FC236}">
                <a16:creationId xmlns:a16="http://schemas.microsoft.com/office/drawing/2014/main" id="{78C82A20-E58D-9158-1190-59C5BAFF2CA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74495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672;p43">
            <a:extLst>
              <a:ext uri="{FF2B5EF4-FFF2-40B4-BE49-F238E27FC236}">
                <a16:creationId xmlns:a16="http://schemas.microsoft.com/office/drawing/2014/main" id="{8C857541-C368-750C-F759-F2284FBEF2BB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5675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678;p43">
            <a:extLst>
              <a:ext uri="{FF2B5EF4-FFF2-40B4-BE49-F238E27FC236}">
                <a16:creationId xmlns:a16="http://schemas.microsoft.com/office/drawing/2014/main" id="{C5E33ACD-22A8-72A6-283A-6162B72249A2}"/>
              </a:ext>
            </a:extLst>
          </p:cNvPr>
          <p:cNvSpPr/>
          <p:nvPr/>
        </p:nvSpPr>
        <p:spPr>
          <a:xfrm>
            <a:off x="8424100" y="329406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1685;p43">
            <a:extLst>
              <a:ext uri="{FF2B5EF4-FFF2-40B4-BE49-F238E27FC236}">
                <a16:creationId xmlns:a16="http://schemas.microsoft.com/office/drawing/2014/main" id="{480194A5-5E00-3AB0-2DD7-9373730DB14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636600" y="338226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689;p43">
            <a:extLst>
              <a:ext uri="{FF2B5EF4-FFF2-40B4-BE49-F238E27FC236}">
                <a16:creationId xmlns:a16="http://schemas.microsoft.com/office/drawing/2014/main" id="{F93CF89A-933B-2B73-D8A9-00575791F58F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8512300" y="347046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664;p43">
            <a:extLst>
              <a:ext uri="{FF2B5EF4-FFF2-40B4-BE49-F238E27FC236}">
                <a16:creationId xmlns:a16="http://schemas.microsoft.com/office/drawing/2014/main" id="{24CF6E55-372A-9D4B-716F-A96791C7A27D}"/>
              </a:ext>
            </a:extLst>
          </p:cNvPr>
          <p:cNvSpPr txBox="1"/>
          <p:nvPr/>
        </p:nvSpPr>
        <p:spPr>
          <a:xfrm flipH="1">
            <a:off x="-77882" y="1852092"/>
            <a:ext cx="1544906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050" err="1">
                <a:solidFill>
                  <a:schemeClr val="dk1"/>
                </a:solidFill>
              </a:rPr>
              <a:t>Interpreting</a:t>
            </a:r>
            <a:r>
              <a:rPr lang="es-419" sz="1050">
                <a:solidFill>
                  <a:schemeClr val="dk1"/>
                </a:solidFill>
              </a:rPr>
              <a:t> &amp; </a:t>
            </a:r>
            <a:r>
              <a:rPr lang="es-419" sz="1050" err="1">
                <a:solidFill>
                  <a:schemeClr val="dk1"/>
                </a:solidFill>
              </a:rPr>
              <a:t>Handling</a:t>
            </a:r>
            <a:r>
              <a:rPr lang="es-419" sz="1050">
                <a:solidFill>
                  <a:schemeClr val="dk1"/>
                </a:solidFill>
              </a:rPr>
              <a:t> </a:t>
            </a:r>
            <a:r>
              <a:rPr lang="es-419" sz="1050" err="1">
                <a:solidFill>
                  <a:schemeClr val="dk1"/>
                </a:solidFill>
              </a:rPr>
              <a:t>calculations</a:t>
            </a:r>
            <a:r>
              <a:rPr lang="es-419" sz="1050">
                <a:solidFill>
                  <a:schemeClr val="dk1"/>
                </a:solidFill>
              </a:rPr>
              <a:t> </a:t>
            </a:r>
            <a:r>
              <a:rPr lang="es-419" sz="1050" err="1">
                <a:solidFill>
                  <a:schemeClr val="dk1"/>
                </a:solidFill>
              </a:rPr>
              <a:t>from</a:t>
            </a:r>
            <a:r>
              <a:rPr lang="es-419" sz="1050">
                <a:solidFill>
                  <a:schemeClr val="dk1"/>
                </a:solidFill>
              </a:rPr>
              <a:t> </a:t>
            </a:r>
            <a:r>
              <a:rPr lang="es-419" sz="1050" err="1">
                <a:solidFill>
                  <a:schemeClr val="dk1"/>
                </a:solidFill>
              </a:rPr>
              <a:t>MathJSON</a:t>
            </a:r>
            <a:endParaRPr lang="es-419" sz="1050">
              <a:solidFill>
                <a:schemeClr val="dk1"/>
              </a:solidFill>
            </a:endParaRPr>
          </a:p>
          <a:p>
            <a:pPr algn="ctr"/>
            <a:endParaRPr lang="es-419" sz="1050">
              <a:solidFill>
                <a:schemeClr val="dk1"/>
              </a:solidFill>
            </a:endParaRPr>
          </a:p>
          <a:p>
            <a:pPr algn="ctr"/>
            <a:r>
              <a:rPr lang="es-419" sz="1050" err="1">
                <a:solidFill>
                  <a:schemeClr val="dk1"/>
                </a:solidFill>
              </a:rPr>
              <a:t>Part</a:t>
            </a:r>
            <a:r>
              <a:rPr lang="es-419" sz="1050">
                <a:solidFill>
                  <a:schemeClr val="dk1"/>
                </a:solidFill>
              </a:rPr>
              <a:t> 1</a:t>
            </a:r>
          </a:p>
        </p:txBody>
      </p:sp>
      <p:sp>
        <p:nvSpPr>
          <p:cNvPr id="34" name="Google Shape;1664;p43">
            <a:extLst>
              <a:ext uri="{FF2B5EF4-FFF2-40B4-BE49-F238E27FC236}">
                <a16:creationId xmlns:a16="http://schemas.microsoft.com/office/drawing/2014/main" id="{938AE11E-D72D-5F78-2C89-1801F43B45B6}"/>
              </a:ext>
            </a:extLst>
          </p:cNvPr>
          <p:cNvSpPr txBox="1"/>
          <p:nvPr/>
        </p:nvSpPr>
        <p:spPr>
          <a:xfrm flipH="1">
            <a:off x="1693220" y="1854651"/>
            <a:ext cx="1861641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050">
                <a:solidFill>
                  <a:schemeClr val="dk1"/>
                </a:solidFill>
                <a:sym typeface="Saira"/>
              </a:rPr>
              <a:t>Prepare simple, non-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programmable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arithmetic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calculations</a:t>
            </a:r>
            <a:r>
              <a:rPr lang="es-419" sz="1050">
                <a:solidFill>
                  <a:schemeClr val="dk1"/>
                </a:solidFill>
                <a:sym typeface="Saira"/>
              </a:rPr>
              <a:t>, 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excluding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trig</a:t>
            </a:r>
            <a:endParaRPr lang="es-419" sz="1050">
              <a:solidFill>
                <a:schemeClr val="dk1"/>
              </a:solidFill>
            </a:endParaRPr>
          </a:p>
          <a:p>
            <a:pPr algn="ctr"/>
            <a:endParaRPr lang="es-419" sz="1050">
              <a:solidFill>
                <a:schemeClr val="dk1"/>
              </a:solidFill>
            </a:endParaRPr>
          </a:p>
          <a:p>
            <a:pPr algn="ctr"/>
            <a:r>
              <a:rPr lang="es-419" sz="1050" err="1">
                <a:solidFill>
                  <a:schemeClr val="dk1"/>
                </a:solidFill>
              </a:rPr>
              <a:t>Part</a:t>
            </a:r>
            <a:r>
              <a:rPr lang="es-419" sz="1050">
                <a:solidFill>
                  <a:schemeClr val="dk1"/>
                </a:solidFill>
              </a:rPr>
              <a:t> 1</a:t>
            </a:r>
          </a:p>
        </p:txBody>
      </p:sp>
      <p:sp>
        <p:nvSpPr>
          <p:cNvPr id="35" name="Google Shape;1664;p43">
            <a:extLst>
              <a:ext uri="{FF2B5EF4-FFF2-40B4-BE49-F238E27FC236}">
                <a16:creationId xmlns:a16="http://schemas.microsoft.com/office/drawing/2014/main" id="{026C73B5-C9A5-DA09-4D82-A1624043D9E2}"/>
              </a:ext>
            </a:extLst>
          </p:cNvPr>
          <p:cNvSpPr txBox="1"/>
          <p:nvPr/>
        </p:nvSpPr>
        <p:spPr>
          <a:xfrm flipH="1">
            <a:off x="3739747" y="1848163"/>
            <a:ext cx="1689503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050" err="1">
                <a:solidFill>
                  <a:schemeClr val="dk1"/>
                </a:solidFill>
                <a:sym typeface="Saira"/>
              </a:rPr>
              <a:t>Design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algorithms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for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Deriving</a:t>
            </a:r>
            <a:r>
              <a:rPr lang="es-419" sz="1050">
                <a:solidFill>
                  <a:schemeClr val="dk1"/>
                </a:solidFill>
                <a:sym typeface="Saira"/>
              </a:rPr>
              <a:t> and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Integrating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functions</a:t>
            </a:r>
            <a:endParaRPr lang="es-419" sz="1050">
              <a:solidFill>
                <a:schemeClr val="dk1"/>
              </a:solidFill>
            </a:endParaRPr>
          </a:p>
          <a:p>
            <a:pPr algn="ctr"/>
            <a:endParaRPr lang="es-419" sz="1050">
              <a:solidFill>
                <a:schemeClr val="dk1"/>
              </a:solidFill>
            </a:endParaRPr>
          </a:p>
          <a:p>
            <a:pPr algn="ctr"/>
            <a:r>
              <a:rPr lang="es-419" sz="1050" err="1">
                <a:solidFill>
                  <a:schemeClr val="dk1"/>
                </a:solidFill>
              </a:rPr>
              <a:t>Part</a:t>
            </a:r>
            <a:r>
              <a:rPr lang="es-419" sz="1050">
                <a:solidFill>
                  <a:schemeClr val="dk1"/>
                </a:solidFill>
              </a:rPr>
              <a:t> 1</a:t>
            </a:r>
          </a:p>
        </p:txBody>
      </p:sp>
      <p:sp>
        <p:nvSpPr>
          <p:cNvPr id="36" name="Google Shape;1664;p43">
            <a:extLst>
              <a:ext uri="{FF2B5EF4-FFF2-40B4-BE49-F238E27FC236}">
                <a16:creationId xmlns:a16="http://schemas.microsoft.com/office/drawing/2014/main" id="{19E08D22-52B6-0D8C-9CD1-E075C2FA59C7}"/>
              </a:ext>
            </a:extLst>
          </p:cNvPr>
          <p:cNvSpPr txBox="1"/>
          <p:nvPr/>
        </p:nvSpPr>
        <p:spPr>
          <a:xfrm flipH="1">
            <a:off x="5703648" y="1852092"/>
            <a:ext cx="1689503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050" err="1">
                <a:solidFill>
                  <a:schemeClr val="dk1"/>
                </a:solidFill>
                <a:sym typeface="Saira"/>
              </a:rPr>
              <a:t>Implement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bound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calculations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for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derivates</a:t>
            </a:r>
            <a:r>
              <a:rPr lang="es-419" sz="1050">
                <a:solidFill>
                  <a:schemeClr val="dk1"/>
                </a:solidFill>
                <a:sym typeface="Saira"/>
              </a:rPr>
              <a:t> &amp;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integrals</a:t>
            </a:r>
            <a:endParaRPr lang="es-419" sz="1050">
              <a:solidFill>
                <a:schemeClr val="dk1"/>
              </a:solidFill>
            </a:endParaRPr>
          </a:p>
          <a:p>
            <a:pPr algn="ctr"/>
            <a:endParaRPr lang="es-419" sz="1050">
              <a:solidFill>
                <a:schemeClr val="dk1"/>
              </a:solidFill>
            </a:endParaRPr>
          </a:p>
          <a:p>
            <a:pPr algn="ctr"/>
            <a:r>
              <a:rPr lang="es-419" sz="1050" err="1">
                <a:solidFill>
                  <a:schemeClr val="dk1"/>
                </a:solidFill>
              </a:rPr>
              <a:t>Part</a:t>
            </a:r>
            <a:r>
              <a:rPr lang="es-419" sz="1050">
                <a:solidFill>
                  <a:schemeClr val="dk1"/>
                </a:solidFill>
              </a:rPr>
              <a:t> 1</a:t>
            </a:r>
          </a:p>
        </p:txBody>
      </p:sp>
      <p:sp>
        <p:nvSpPr>
          <p:cNvPr id="37" name="Google Shape;1664;p43">
            <a:extLst>
              <a:ext uri="{FF2B5EF4-FFF2-40B4-BE49-F238E27FC236}">
                <a16:creationId xmlns:a16="http://schemas.microsoft.com/office/drawing/2014/main" id="{20BE7E92-FCC9-2F8D-07B8-ADDBAB7DEB88}"/>
              </a:ext>
            </a:extLst>
          </p:cNvPr>
          <p:cNvSpPr txBox="1"/>
          <p:nvPr/>
        </p:nvSpPr>
        <p:spPr>
          <a:xfrm flipH="1">
            <a:off x="7763946" y="1853284"/>
            <a:ext cx="1496709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050" err="1">
                <a:solidFill>
                  <a:schemeClr val="dk1"/>
                </a:solidFill>
                <a:sym typeface="Saira"/>
              </a:rPr>
              <a:t>Design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trigonometric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expressions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to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work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under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MathJSON</a:t>
            </a:r>
            <a:endParaRPr lang="en-US" err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algn="ctr"/>
            <a:r>
              <a:rPr lang="en-US" sz="1050">
                <a:solidFill>
                  <a:schemeClr val="dk1"/>
                </a:solidFill>
                <a:latin typeface="Saira"/>
                <a:ea typeface="Saira"/>
                <a:cs typeface="Saira"/>
              </a:rPr>
              <a:t>Part 2</a:t>
            </a:r>
          </a:p>
        </p:txBody>
      </p:sp>
      <p:sp>
        <p:nvSpPr>
          <p:cNvPr id="38" name="Google Shape;1664;p43">
            <a:extLst>
              <a:ext uri="{FF2B5EF4-FFF2-40B4-BE49-F238E27FC236}">
                <a16:creationId xmlns:a16="http://schemas.microsoft.com/office/drawing/2014/main" id="{E6E1C822-A7FB-FF14-6D34-6D62D10D5CAB}"/>
              </a:ext>
            </a:extLst>
          </p:cNvPr>
          <p:cNvSpPr txBox="1"/>
          <p:nvPr/>
        </p:nvSpPr>
        <p:spPr>
          <a:xfrm flipH="1">
            <a:off x="-116656" y="3791598"/>
            <a:ext cx="1544907" cy="86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050" err="1">
                <a:solidFill>
                  <a:schemeClr val="dk1"/>
                </a:solidFill>
                <a:sym typeface="Saira"/>
              </a:rPr>
              <a:t>Scientific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notation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support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for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result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of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the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calculation</a:t>
            </a:r>
            <a:endParaRPr lang="es-419" sz="1050" err="1">
              <a:solidFill>
                <a:schemeClr val="dk1"/>
              </a:solidFill>
            </a:endParaRPr>
          </a:p>
          <a:p>
            <a:pPr algn="ctr"/>
            <a:endParaRPr lang="es-419" sz="1050">
              <a:solidFill>
                <a:schemeClr val="dk1"/>
              </a:solidFill>
            </a:endParaRPr>
          </a:p>
          <a:p>
            <a:pPr algn="ctr"/>
            <a:r>
              <a:rPr lang="es-419" sz="1050" err="1">
                <a:solidFill>
                  <a:schemeClr val="dk1"/>
                </a:solidFill>
              </a:rPr>
              <a:t>Part</a:t>
            </a:r>
            <a:r>
              <a:rPr lang="es-419" sz="1050">
                <a:solidFill>
                  <a:schemeClr val="dk1"/>
                </a:solidFill>
              </a:rPr>
              <a:t> 2</a:t>
            </a:r>
          </a:p>
        </p:txBody>
      </p:sp>
      <p:sp>
        <p:nvSpPr>
          <p:cNvPr id="39" name="Google Shape;1664;p43">
            <a:extLst>
              <a:ext uri="{FF2B5EF4-FFF2-40B4-BE49-F238E27FC236}">
                <a16:creationId xmlns:a16="http://schemas.microsoft.com/office/drawing/2014/main" id="{D719B3FD-94D7-9222-BF0D-44D3D88E084D}"/>
              </a:ext>
            </a:extLst>
          </p:cNvPr>
          <p:cNvSpPr txBox="1"/>
          <p:nvPr/>
        </p:nvSpPr>
        <p:spPr>
          <a:xfrm flipH="1">
            <a:off x="1957410" y="3794159"/>
            <a:ext cx="1331455" cy="8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050">
                <a:solidFill>
                  <a:schemeClr val="dk1"/>
                </a:solidFill>
                <a:sym typeface="Saira"/>
              </a:rPr>
              <a:t>Variable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support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for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calculations</a:t>
            </a:r>
            <a:endParaRPr lang="es-419" sz="1050">
              <a:solidFill>
                <a:schemeClr val="dk1"/>
              </a:solidFill>
            </a:endParaRPr>
          </a:p>
          <a:p>
            <a:pPr algn="ctr"/>
            <a:endParaRPr lang="es-419" sz="1050">
              <a:solidFill>
                <a:schemeClr val="dk1"/>
              </a:solidFill>
            </a:endParaRPr>
          </a:p>
          <a:p>
            <a:pPr algn="ctr"/>
            <a:endParaRPr lang="es-419" sz="1050">
              <a:solidFill>
                <a:schemeClr val="dk1"/>
              </a:solidFill>
            </a:endParaRPr>
          </a:p>
          <a:p>
            <a:pPr algn="ctr"/>
            <a:r>
              <a:rPr lang="es-419" sz="1050" err="1">
                <a:solidFill>
                  <a:schemeClr val="dk1"/>
                </a:solidFill>
              </a:rPr>
              <a:t>Part</a:t>
            </a:r>
            <a:r>
              <a:rPr lang="es-419" sz="1050">
                <a:solidFill>
                  <a:schemeClr val="dk1"/>
                </a:solidFill>
              </a:rPr>
              <a:t> 2</a:t>
            </a:r>
          </a:p>
        </p:txBody>
      </p:sp>
      <p:sp>
        <p:nvSpPr>
          <p:cNvPr id="40" name="Google Shape;1664;p43">
            <a:extLst>
              <a:ext uri="{FF2B5EF4-FFF2-40B4-BE49-F238E27FC236}">
                <a16:creationId xmlns:a16="http://schemas.microsoft.com/office/drawing/2014/main" id="{D316B9DD-B647-3A1C-2266-3E1017BAC28F}"/>
              </a:ext>
            </a:extLst>
          </p:cNvPr>
          <p:cNvSpPr txBox="1"/>
          <p:nvPr/>
        </p:nvSpPr>
        <p:spPr>
          <a:xfrm flipH="1">
            <a:off x="3921311" y="3773899"/>
            <a:ext cx="1510479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050" err="1">
                <a:solidFill>
                  <a:schemeClr val="dk1"/>
                </a:solidFill>
                <a:sym typeface="Saira"/>
              </a:rPr>
              <a:t>Implement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functional</a:t>
            </a:r>
            <a:r>
              <a:rPr lang="es-419" sz="1050">
                <a:solidFill>
                  <a:schemeClr val="dk1"/>
                </a:solidFill>
                <a:sym typeface="Saira"/>
              </a:rPr>
              <a:t>, interactive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buttons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for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the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calculator</a:t>
            </a:r>
            <a:endParaRPr lang="es-419" sz="1050">
              <a:solidFill>
                <a:schemeClr val="dk1"/>
              </a:solidFill>
            </a:endParaRPr>
          </a:p>
          <a:p>
            <a:pPr algn="ctr"/>
            <a:endParaRPr lang="es-419" sz="1050">
              <a:solidFill>
                <a:schemeClr val="dk1"/>
              </a:solidFill>
            </a:endParaRPr>
          </a:p>
          <a:p>
            <a:pPr algn="ctr"/>
            <a:r>
              <a:rPr lang="es-419" sz="1050" err="1">
                <a:solidFill>
                  <a:schemeClr val="dk1"/>
                </a:solidFill>
              </a:rPr>
              <a:t>Part</a:t>
            </a:r>
            <a:r>
              <a:rPr lang="es-419" sz="1050">
                <a:solidFill>
                  <a:schemeClr val="dk1"/>
                </a:solidFill>
              </a:rPr>
              <a:t> 3</a:t>
            </a:r>
          </a:p>
        </p:txBody>
      </p:sp>
      <p:sp>
        <p:nvSpPr>
          <p:cNvPr id="41" name="Google Shape;1664;p43">
            <a:extLst>
              <a:ext uri="{FF2B5EF4-FFF2-40B4-BE49-F238E27FC236}">
                <a16:creationId xmlns:a16="http://schemas.microsoft.com/office/drawing/2014/main" id="{445525B2-A138-8C73-1431-E801057B89A1}"/>
              </a:ext>
            </a:extLst>
          </p:cNvPr>
          <p:cNvSpPr txBox="1"/>
          <p:nvPr/>
        </p:nvSpPr>
        <p:spPr>
          <a:xfrm flipH="1">
            <a:off x="5719959" y="3770942"/>
            <a:ext cx="1661961" cy="8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050" err="1">
                <a:solidFill>
                  <a:schemeClr val="dk1"/>
                </a:solidFill>
                <a:sym typeface="Saira"/>
              </a:rPr>
              <a:t>Create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dynamic</a:t>
            </a:r>
            <a:r>
              <a:rPr lang="es-419" sz="1050">
                <a:solidFill>
                  <a:schemeClr val="dk1"/>
                </a:solidFill>
                <a:sym typeface="Saira"/>
              </a:rPr>
              <a:t> output boxes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for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arithmetic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calculations</a:t>
            </a:r>
            <a:endParaRPr lang="es-419" sz="1050">
              <a:solidFill>
                <a:schemeClr val="dk1"/>
              </a:solidFill>
            </a:endParaRPr>
          </a:p>
          <a:p>
            <a:pPr algn="ctr"/>
            <a:endParaRPr lang="es-419" sz="1050">
              <a:solidFill>
                <a:schemeClr val="dk1"/>
              </a:solidFill>
            </a:endParaRPr>
          </a:p>
          <a:p>
            <a:pPr algn="ctr"/>
            <a:r>
              <a:rPr lang="es-419" sz="1050" err="1">
                <a:solidFill>
                  <a:schemeClr val="dk1"/>
                </a:solidFill>
              </a:rPr>
              <a:t>Part</a:t>
            </a:r>
            <a:r>
              <a:rPr lang="es-419" sz="1050">
                <a:solidFill>
                  <a:schemeClr val="dk1"/>
                </a:solidFill>
              </a:rPr>
              <a:t> 3</a:t>
            </a:r>
          </a:p>
        </p:txBody>
      </p:sp>
      <p:sp>
        <p:nvSpPr>
          <p:cNvPr id="42" name="Google Shape;1664;p43">
            <a:extLst>
              <a:ext uri="{FF2B5EF4-FFF2-40B4-BE49-F238E27FC236}">
                <a16:creationId xmlns:a16="http://schemas.microsoft.com/office/drawing/2014/main" id="{4F8B943B-92E9-4A69-9C41-023AC3B18A1D}"/>
              </a:ext>
            </a:extLst>
          </p:cNvPr>
          <p:cNvSpPr txBox="1"/>
          <p:nvPr/>
        </p:nvSpPr>
        <p:spPr>
          <a:xfrm flipH="1">
            <a:off x="7766486" y="3792792"/>
            <a:ext cx="1496709" cy="831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050" err="1">
                <a:solidFill>
                  <a:schemeClr val="dk1"/>
                </a:solidFill>
                <a:sym typeface="Saira"/>
              </a:rPr>
              <a:t>Handle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Import</a:t>
            </a:r>
            <a:r>
              <a:rPr lang="es-419" sz="1050">
                <a:solidFill>
                  <a:schemeClr val="dk1"/>
                </a:solidFill>
                <a:sym typeface="Saira"/>
              </a:rPr>
              <a:t>/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Export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for</a:t>
            </a:r>
            <a:r>
              <a:rPr lang="es-419" sz="1050">
                <a:solidFill>
                  <a:schemeClr val="dk1"/>
                </a:solidFill>
                <a:sym typeface="Saira"/>
              </a:rPr>
              <a:t> </a:t>
            </a:r>
            <a:r>
              <a:rPr lang="es-419" sz="1050" err="1">
                <a:solidFill>
                  <a:schemeClr val="dk1"/>
                </a:solidFill>
                <a:sym typeface="Saira"/>
              </a:rPr>
              <a:t>FileIO</a:t>
            </a:r>
            <a:endParaRPr lang="en-US" err="1">
              <a:solidFill>
                <a:schemeClr val="dk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s-419" sz="1050">
              <a:solidFill>
                <a:schemeClr val="dk1"/>
              </a:solidFill>
              <a:ea typeface="Saira"/>
            </a:endParaRPr>
          </a:p>
          <a:p>
            <a:pPr algn="ctr"/>
            <a:endParaRPr lang="es-419" sz="1050">
              <a:solidFill>
                <a:schemeClr val="dk1"/>
              </a:solidFill>
              <a:ea typeface="Saira"/>
            </a:endParaRPr>
          </a:p>
          <a:p>
            <a:pPr algn="ctr"/>
            <a:r>
              <a:rPr lang="es-419" sz="1050" err="1">
                <a:solidFill>
                  <a:schemeClr val="dk1"/>
                </a:solidFill>
                <a:ea typeface="Saira"/>
              </a:rPr>
              <a:t>Part</a:t>
            </a:r>
            <a:r>
              <a:rPr lang="es-419" sz="1050">
                <a:solidFill>
                  <a:schemeClr val="dk1"/>
                </a:solidFill>
                <a:ea typeface="Saira"/>
              </a:rPr>
              <a:t> 3</a:t>
            </a:r>
          </a:p>
          <a:p>
            <a:pPr algn="ctr"/>
            <a:endParaRPr lang="en-US" sz="1050">
              <a:solidFill>
                <a:schemeClr val="dk1"/>
              </a:solidFill>
              <a:latin typeface="Saira"/>
              <a:ea typeface="Saira"/>
              <a:cs typeface="Saira"/>
            </a:endParaRPr>
          </a:p>
        </p:txBody>
      </p:sp>
    </p:spTree>
    <p:extLst>
      <p:ext uri="{BB962C8B-B14F-4D97-AF65-F5344CB8AC3E}">
        <p14:creationId xmlns:p14="http://schemas.microsoft.com/office/powerpoint/2010/main" val="47397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FF5D5-E73E-9863-086B-D6722A576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59;p43">
            <a:extLst>
              <a:ext uri="{FF2B5EF4-FFF2-40B4-BE49-F238E27FC236}">
                <a16:creationId xmlns:a16="http://schemas.microsoft.com/office/drawing/2014/main" id="{DAC04FC0-0790-FCD2-8A15-1844DCC3C5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User Stories - Lucas</a:t>
            </a:r>
            <a:endParaRPr dirty="0"/>
          </a:p>
        </p:txBody>
      </p:sp>
      <p:graphicFrame>
        <p:nvGraphicFramePr>
          <p:cNvPr id="2" name="Google Shape;1734;p47">
            <a:extLst>
              <a:ext uri="{FF2B5EF4-FFF2-40B4-BE49-F238E27FC236}">
                <a16:creationId xmlns:a16="http://schemas.microsoft.com/office/drawing/2014/main" id="{C6E45A78-AA7E-6A54-BAC6-63F10E52A7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878791"/>
              </p:ext>
            </p:extLst>
          </p:nvPr>
        </p:nvGraphicFramePr>
        <p:xfrm>
          <a:off x="792346" y="1902198"/>
          <a:ext cx="7559308" cy="1759425"/>
        </p:xfrm>
        <a:graphic>
          <a:graphicData uri="http://schemas.openxmlformats.org/drawingml/2006/table">
            <a:tbl>
              <a:tblPr>
                <a:noFill/>
                <a:tableStyleId>{155318A0-0C90-42F3-B865-10C279EB646E}</a:tableStyleId>
              </a:tblPr>
              <a:tblGrid>
                <a:gridCol w="3779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9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User Story</a:t>
                      </a:r>
                      <a:endParaRPr sz="1200" b="1" dirty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 dirty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Tasks</a:t>
                      </a:r>
                      <a:endParaRPr sz="1200" b="1" dirty="0">
                        <a:solidFill>
                          <a:schemeClr val="dk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Clean and Pleasant UI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Everything FXML and CSS related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419" sz="1200" b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Persistency between sessions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Save and Load system for user settings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b="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Seamless experience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>
                          <a:solidFill>
                            <a:schemeClr val="dk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Embedding and testing of CortexJS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59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5408D-F569-A490-E4D3-C75B9BAD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59;p43">
            <a:extLst>
              <a:ext uri="{FF2B5EF4-FFF2-40B4-BE49-F238E27FC236}">
                <a16:creationId xmlns:a16="http://schemas.microsoft.com/office/drawing/2014/main" id="{AEF61D76-1068-5D5F-D63B-846CD529D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Tasks &amp; Timeline - Lucas</a:t>
            </a:r>
            <a:endParaRPr/>
          </a:p>
        </p:txBody>
      </p:sp>
      <p:sp>
        <p:nvSpPr>
          <p:cNvPr id="4" name="Google Shape;1660;p43">
            <a:extLst>
              <a:ext uri="{FF2B5EF4-FFF2-40B4-BE49-F238E27FC236}">
                <a16:creationId xmlns:a16="http://schemas.microsoft.com/office/drawing/2014/main" id="{A12004D3-2F66-6CDA-DE8E-ABF927C9C02D}"/>
              </a:ext>
            </a:extLst>
          </p:cNvPr>
          <p:cNvSpPr/>
          <p:nvPr/>
        </p:nvSpPr>
        <p:spPr>
          <a:xfrm>
            <a:off x="25324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61;p43">
            <a:extLst>
              <a:ext uri="{FF2B5EF4-FFF2-40B4-BE49-F238E27FC236}">
                <a16:creationId xmlns:a16="http://schemas.microsoft.com/office/drawing/2014/main" id="{11676CD7-C1DA-14F1-482D-846420A88C8F}"/>
              </a:ext>
            </a:extLst>
          </p:cNvPr>
          <p:cNvSpPr/>
          <p:nvPr/>
        </p:nvSpPr>
        <p:spPr>
          <a:xfrm>
            <a:off x="44963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62;p43">
            <a:extLst>
              <a:ext uri="{FF2B5EF4-FFF2-40B4-BE49-F238E27FC236}">
                <a16:creationId xmlns:a16="http://schemas.microsoft.com/office/drawing/2014/main" id="{B15B671D-9F84-D2EF-6842-D86CAB33AB9F}"/>
              </a:ext>
            </a:extLst>
          </p:cNvPr>
          <p:cNvSpPr/>
          <p:nvPr/>
        </p:nvSpPr>
        <p:spPr>
          <a:xfrm>
            <a:off x="64602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63;p43">
            <a:extLst>
              <a:ext uri="{FF2B5EF4-FFF2-40B4-BE49-F238E27FC236}">
                <a16:creationId xmlns:a16="http://schemas.microsoft.com/office/drawing/2014/main" id="{6FA7D2B2-8E4F-76EA-9B99-08A8F0FB5D0B}"/>
              </a:ext>
            </a:extLst>
          </p:cNvPr>
          <p:cNvSpPr/>
          <p:nvPr/>
        </p:nvSpPr>
        <p:spPr>
          <a:xfrm>
            <a:off x="84241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1668;p43">
            <a:extLst>
              <a:ext uri="{FF2B5EF4-FFF2-40B4-BE49-F238E27FC236}">
                <a16:creationId xmlns:a16="http://schemas.microsoft.com/office/drawing/2014/main" id="{0434E1BF-0320-C102-FE62-439B04DB2BB3}"/>
              </a:ext>
            </a:extLst>
          </p:cNvPr>
          <p:cNvCxnSpPr>
            <a:cxnSpLocks/>
          </p:cNvCxnSpPr>
          <p:nvPr/>
        </p:nvCxnSpPr>
        <p:spPr>
          <a:xfrm>
            <a:off x="270880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669;p43">
            <a:extLst>
              <a:ext uri="{FF2B5EF4-FFF2-40B4-BE49-F238E27FC236}">
                <a16:creationId xmlns:a16="http://schemas.microsoft.com/office/drawing/2014/main" id="{737FB0E0-59D8-557F-38C7-EBD0BBD0862F}"/>
              </a:ext>
            </a:extLst>
          </p:cNvPr>
          <p:cNvCxnSpPr>
            <a:cxnSpLocks/>
          </p:cNvCxnSpPr>
          <p:nvPr/>
        </p:nvCxnSpPr>
        <p:spPr>
          <a:xfrm>
            <a:off x="467270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670;p43">
            <a:extLst>
              <a:ext uri="{FF2B5EF4-FFF2-40B4-BE49-F238E27FC236}">
                <a16:creationId xmlns:a16="http://schemas.microsoft.com/office/drawing/2014/main" id="{77643C9B-D05B-C50E-E9DB-1EECA5074E66}"/>
              </a:ext>
            </a:extLst>
          </p:cNvPr>
          <p:cNvCxnSpPr>
            <a:cxnSpLocks/>
          </p:cNvCxnSpPr>
          <p:nvPr/>
        </p:nvCxnSpPr>
        <p:spPr>
          <a:xfrm>
            <a:off x="663660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671;p43">
            <a:extLst>
              <a:ext uri="{FF2B5EF4-FFF2-40B4-BE49-F238E27FC236}">
                <a16:creationId xmlns:a16="http://schemas.microsoft.com/office/drawing/2014/main" id="{131F648E-D49F-9E8A-EF60-BB7BBFF2121C}"/>
              </a:ext>
            </a:extLst>
          </p:cNvPr>
          <p:cNvCxnSpPr>
            <a:cxnSpLocks/>
          </p:cNvCxnSpPr>
          <p:nvPr/>
        </p:nvCxnSpPr>
        <p:spPr>
          <a:xfrm>
            <a:off x="26206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2;p43">
            <a:extLst>
              <a:ext uri="{FF2B5EF4-FFF2-40B4-BE49-F238E27FC236}">
                <a16:creationId xmlns:a16="http://schemas.microsoft.com/office/drawing/2014/main" id="{4809F844-62E4-CC67-4679-A4F5C5407ABE}"/>
              </a:ext>
            </a:extLst>
          </p:cNvPr>
          <p:cNvCxnSpPr>
            <a:cxnSpLocks/>
          </p:cNvCxnSpPr>
          <p:nvPr/>
        </p:nvCxnSpPr>
        <p:spPr>
          <a:xfrm>
            <a:off x="45845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3;p43">
            <a:extLst>
              <a:ext uri="{FF2B5EF4-FFF2-40B4-BE49-F238E27FC236}">
                <a16:creationId xmlns:a16="http://schemas.microsoft.com/office/drawing/2014/main" id="{241FCBBF-8EAC-DF42-5FC0-5609ABD12F0E}"/>
              </a:ext>
            </a:extLst>
          </p:cNvPr>
          <p:cNvCxnSpPr>
            <a:cxnSpLocks/>
          </p:cNvCxnSpPr>
          <p:nvPr/>
        </p:nvCxnSpPr>
        <p:spPr>
          <a:xfrm>
            <a:off x="65484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4;p43">
            <a:extLst>
              <a:ext uri="{FF2B5EF4-FFF2-40B4-BE49-F238E27FC236}">
                <a16:creationId xmlns:a16="http://schemas.microsoft.com/office/drawing/2014/main" id="{C48C0874-2161-B0FF-AE50-DE58754F375D}"/>
              </a:ext>
            </a:extLst>
          </p:cNvPr>
          <p:cNvCxnSpPr>
            <a:cxnSpLocks/>
          </p:cNvCxnSpPr>
          <p:nvPr/>
        </p:nvCxnSpPr>
        <p:spPr>
          <a:xfrm>
            <a:off x="85123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675;p43">
            <a:extLst>
              <a:ext uri="{FF2B5EF4-FFF2-40B4-BE49-F238E27FC236}">
                <a16:creationId xmlns:a16="http://schemas.microsoft.com/office/drawing/2014/main" id="{55045E52-9AFD-5CD8-4C40-FA8D6A838F4E}"/>
              </a:ext>
            </a:extLst>
          </p:cNvPr>
          <p:cNvSpPr/>
          <p:nvPr/>
        </p:nvSpPr>
        <p:spPr>
          <a:xfrm>
            <a:off x="5686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76;p43">
            <a:extLst>
              <a:ext uri="{FF2B5EF4-FFF2-40B4-BE49-F238E27FC236}">
                <a16:creationId xmlns:a16="http://schemas.microsoft.com/office/drawing/2014/main" id="{44A7342D-124E-D5A2-D60D-23588495CBCE}"/>
              </a:ext>
            </a:extLst>
          </p:cNvPr>
          <p:cNvSpPr/>
          <p:nvPr/>
        </p:nvSpPr>
        <p:spPr>
          <a:xfrm>
            <a:off x="25325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677;p43">
            <a:extLst>
              <a:ext uri="{FF2B5EF4-FFF2-40B4-BE49-F238E27FC236}">
                <a16:creationId xmlns:a16="http://schemas.microsoft.com/office/drawing/2014/main" id="{488B06C4-A400-863F-2D3B-C6E370075F20}"/>
              </a:ext>
            </a:extLst>
          </p:cNvPr>
          <p:cNvSpPr/>
          <p:nvPr/>
        </p:nvSpPr>
        <p:spPr>
          <a:xfrm>
            <a:off x="44964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78;p43">
            <a:extLst>
              <a:ext uri="{FF2B5EF4-FFF2-40B4-BE49-F238E27FC236}">
                <a16:creationId xmlns:a16="http://schemas.microsoft.com/office/drawing/2014/main" id="{79486BC1-8031-2777-1FF7-12864CE640B4}"/>
              </a:ext>
            </a:extLst>
          </p:cNvPr>
          <p:cNvSpPr/>
          <p:nvPr/>
        </p:nvSpPr>
        <p:spPr>
          <a:xfrm>
            <a:off x="64603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683;p43">
            <a:extLst>
              <a:ext uri="{FF2B5EF4-FFF2-40B4-BE49-F238E27FC236}">
                <a16:creationId xmlns:a16="http://schemas.microsoft.com/office/drawing/2014/main" id="{91116A41-E91B-3FAC-6526-48C93038104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45000" y="3381926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4;p43">
            <a:extLst>
              <a:ext uri="{FF2B5EF4-FFF2-40B4-BE49-F238E27FC236}">
                <a16:creationId xmlns:a16="http://schemas.microsoft.com/office/drawing/2014/main" id="{F9BADB0C-DC1F-9416-CC88-89938D300F2C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708900" y="3381926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5;p43">
            <a:extLst>
              <a:ext uri="{FF2B5EF4-FFF2-40B4-BE49-F238E27FC236}">
                <a16:creationId xmlns:a16="http://schemas.microsoft.com/office/drawing/2014/main" id="{653A8F77-D985-9A45-BCB2-541D8E3B699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672800" y="3381926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6;p43">
            <a:extLst>
              <a:ext uri="{FF2B5EF4-FFF2-40B4-BE49-F238E27FC236}">
                <a16:creationId xmlns:a16="http://schemas.microsoft.com/office/drawing/2014/main" id="{E07A34C0-DE39-5850-8C56-3E733B80C51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568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7;p43">
            <a:extLst>
              <a:ext uri="{FF2B5EF4-FFF2-40B4-BE49-F238E27FC236}">
                <a16:creationId xmlns:a16="http://schemas.microsoft.com/office/drawing/2014/main" id="{36CC60CC-4EDC-B719-4FAC-90B7DDB0E11B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6207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688;p43">
            <a:extLst>
              <a:ext uri="{FF2B5EF4-FFF2-40B4-BE49-F238E27FC236}">
                <a16:creationId xmlns:a16="http://schemas.microsoft.com/office/drawing/2014/main" id="{AE69B1BE-98DE-3457-D9AD-DF889B57685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45846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89;p43">
            <a:extLst>
              <a:ext uri="{FF2B5EF4-FFF2-40B4-BE49-F238E27FC236}">
                <a16:creationId xmlns:a16="http://schemas.microsoft.com/office/drawing/2014/main" id="{0DD1E028-4D47-E9AE-DC8E-4B37FF7D84E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5485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90;p43">
            <a:extLst>
              <a:ext uri="{FF2B5EF4-FFF2-40B4-BE49-F238E27FC236}">
                <a16:creationId xmlns:a16="http://schemas.microsoft.com/office/drawing/2014/main" id="{6D03581B-CFDE-9B01-325C-5041DF4302E6}"/>
              </a:ext>
            </a:extLst>
          </p:cNvPr>
          <p:cNvCxnSpPr>
            <a:cxnSpLocks/>
          </p:cNvCxnSpPr>
          <p:nvPr/>
        </p:nvCxnSpPr>
        <p:spPr>
          <a:xfrm rot="5400000">
            <a:off x="4343750" y="-871024"/>
            <a:ext cx="481500" cy="78480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661;p43">
            <a:extLst>
              <a:ext uri="{FF2B5EF4-FFF2-40B4-BE49-F238E27FC236}">
                <a16:creationId xmlns:a16="http://schemas.microsoft.com/office/drawing/2014/main" id="{7C90E107-017E-7CC5-2491-916EDED288A8}"/>
              </a:ext>
            </a:extLst>
          </p:cNvPr>
          <p:cNvSpPr/>
          <p:nvPr/>
        </p:nvSpPr>
        <p:spPr>
          <a:xfrm>
            <a:off x="5685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1669;p43">
            <a:extLst>
              <a:ext uri="{FF2B5EF4-FFF2-40B4-BE49-F238E27FC236}">
                <a16:creationId xmlns:a16="http://schemas.microsoft.com/office/drawing/2014/main" id="{7588347E-C3DC-ADF0-968F-385074CAD698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74495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672;p43">
            <a:extLst>
              <a:ext uri="{FF2B5EF4-FFF2-40B4-BE49-F238E27FC236}">
                <a16:creationId xmlns:a16="http://schemas.microsoft.com/office/drawing/2014/main" id="{2BCEE715-85F1-62AB-938A-C0A9338BEB2B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5675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678;p43">
            <a:extLst>
              <a:ext uri="{FF2B5EF4-FFF2-40B4-BE49-F238E27FC236}">
                <a16:creationId xmlns:a16="http://schemas.microsoft.com/office/drawing/2014/main" id="{8D38B13A-CAB5-9F3B-181C-B38902B0B0B9}"/>
              </a:ext>
            </a:extLst>
          </p:cNvPr>
          <p:cNvSpPr/>
          <p:nvPr/>
        </p:nvSpPr>
        <p:spPr>
          <a:xfrm>
            <a:off x="8424100" y="329406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1685;p43">
            <a:extLst>
              <a:ext uri="{FF2B5EF4-FFF2-40B4-BE49-F238E27FC236}">
                <a16:creationId xmlns:a16="http://schemas.microsoft.com/office/drawing/2014/main" id="{D3FA7BDA-F0BA-D024-1746-ED8AAA1FD3A6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636600" y="338226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689;p43">
            <a:extLst>
              <a:ext uri="{FF2B5EF4-FFF2-40B4-BE49-F238E27FC236}">
                <a16:creationId xmlns:a16="http://schemas.microsoft.com/office/drawing/2014/main" id="{8592874E-913B-FBA8-F2F8-089FA46BF0E2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8512300" y="347046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664;p43">
            <a:extLst>
              <a:ext uri="{FF2B5EF4-FFF2-40B4-BE49-F238E27FC236}">
                <a16:creationId xmlns:a16="http://schemas.microsoft.com/office/drawing/2014/main" id="{348076BD-A615-1979-BF08-40E3BF77873E}"/>
              </a:ext>
            </a:extLst>
          </p:cNvPr>
          <p:cNvSpPr txBox="1"/>
          <p:nvPr/>
        </p:nvSpPr>
        <p:spPr>
          <a:xfrm flipH="1">
            <a:off x="47265" y="1809818"/>
            <a:ext cx="1218857" cy="48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FXML and Scene Workflow</a:t>
            </a: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4" name="Google Shape;1664;p43">
            <a:extLst>
              <a:ext uri="{FF2B5EF4-FFF2-40B4-BE49-F238E27FC236}">
                <a16:creationId xmlns:a16="http://schemas.microsoft.com/office/drawing/2014/main" id="{1B09752D-DDD7-7B8E-7489-9B8DA4FD5080}"/>
              </a:ext>
            </a:extLst>
          </p:cNvPr>
          <p:cNvSpPr txBox="1"/>
          <p:nvPr/>
        </p:nvSpPr>
        <p:spPr>
          <a:xfrm flipH="1">
            <a:off x="2011166" y="1818764"/>
            <a:ext cx="1218856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Arithmetic Calculator FXML</a:t>
            </a: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5" name="Google Shape;1664;p43">
            <a:extLst>
              <a:ext uri="{FF2B5EF4-FFF2-40B4-BE49-F238E27FC236}">
                <a16:creationId xmlns:a16="http://schemas.microsoft.com/office/drawing/2014/main" id="{B8025368-B656-6F20-DA31-6D9C1194D266}"/>
              </a:ext>
            </a:extLst>
          </p:cNvPr>
          <p:cNvSpPr txBox="1"/>
          <p:nvPr/>
        </p:nvSpPr>
        <p:spPr>
          <a:xfrm flipH="1">
            <a:off x="7889097" y="1855907"/>
            <a:ext cx="1069805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Programming Mode FXML</a:t>
            </a: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6" name="Google Shape;1664;p43">
            <a:extLst>
              <a:ext uri="{FF2B5EF4-FFF2-40B4-BE49-F238E27FC236}">
                <a16:creationId xmlns:a16="http://schemas.microsoft.com/office/drawing/2014/main" id="{6FB94058-F154-79C4-698F-4F6727A6D0CB}"/>
              </a:ext>
            </a:extLst>
          </p:cNvPr>
          <p:cNvSpPr txBox="1"/>
          <p:nvPr/>
        </p:nvSpPr>
        <p:spPr>
          <a:xfrm flipH="1">
            <a:off x="3940051" y="1845135"/>
            <a:ext cx="1219193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CA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Graphing Calculator FXML</a:t>
            </a:r>
          </a:p>
        </p:txBody>
      </p:sp>
      <p:sp>
        <p:nvSpPr>
          <p:cNvPr id="37" name="Google Shape;1664;p43">
            <a:extLst>
              <a:ext uri="{FF2B5EF4-FFF2-40B4-BE49-F238E27FC236}">
                <a16:creationId xmlns:a16="http://schemas.microsoft.com/office/drawing/2014/main" id="{1C33060D-2587-18C8-D569-888CF20F0702}"/>
              </a:ext>
            </a:extLst>
          </p:cNvPr>
          <p:cNvSpPr txBox="1"/>
          <p:nvPr/>
        </p:nvSpPr>
        <p:spPr>
          <a:xfrm flipH="1">
            <a:off x="5983644" y="1869928"/>
            <a:ext cx="1333242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Settings Controller and FXML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8" name="Google Shape;1664;p43">
            <a:extLst>
              <a:ext uri="{FF2B5EF4-FFF2-40B4-BE49-F238E27FC236}">
                <a16:creationId xmlns:a16="http://schemas.microsoft.com/office/drawing/2014/main" id="{5F3B7444-DFA0-A323-DA18-84754D9F767E}"/>
              </a:ext>
            </a:extLst>
          </p:cNvPr>
          <p:cNvSpPr txBox="1"/>
          <p:nvPr/>
        </p:nvSpPr>
        <p:spPr>
          <a:xfrm flipH="1">
            <a:off x="7926368" y="3735687"/>
            <a:ext cx="1069805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Save/Load in JSON Format for Settings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9" name="Google Shape;1664;p43">
            <a:extLst>
              <a:ext uri="{FF2B5EF4-FFF2-40B4-BE49-F238E27FC236}">
                <a16:creationId xmlns:a16="http://schemas.microsoft.com/office/drawing/2014/main" id="{B989DD5E-1507-3E7F-47C2-149D13414343}"/>
              </a:ext>
            </a:extLst>
          </p:cNvPr>
          <p:cNvSpPr txBox="1"/>
          <p:nvPr/>
        </p:nvSpPr>
        <p:spPr>
          <a:xfrm flipH="1">
            <a:off x="4045249" y="3707126"/>
            <a:ext cx="1069805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CSS reusable classes and general styles</a:t>
            </a: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0" name="Google Shape;1664;p43">
            <a:extLst>
              <a:ext uri="{FF2B5EF4-FFF2-40B4-BE49-F238E27FC236}">
                <a16:creationId xmlns:a16="http://schemas.microsoft.com/office/drawing/2014/main" id="{8DAA5870-37BF-1066-A8CD-D04A98DAE0C8}"/>
              </a:ext>
            </a:extLst>
          </p:cNvPr>
          <p:cNvSpPr txBox="1"/>
          <p:nvPr/>
        </p:nvSpPr>
        <p:spPr>
          <a:xfrm flipH="1">
            <a:off x="2085691" y="3746562"/>
            <a:ext cx="1069805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Embedding of the </a:t>
            </a:r>
            <a:r>
              <a:rPr lang="en-CA" sz="1050" err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CortexJS</a:t>
            </a:r>
            <a:r>
              <a:rPr lang="en-CA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 library with UI</a:t>
            </a: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1" name="Google Shape;1664;p43">
            <a:extLst>
              <a:ext uri="{FF2B5EF4-FFF2-40B4-BE49-F238E27FC236}">
                <a16:creationId xmlns:a16="http://schemas.microsoft.com/office/drawing/2014/main" id="{7AE85A04-0AC0-6654-A30E-3BED7450AB56}"/>
              </a:ext>
            </a:extLst>
          </p:cNvPr>
          <p:cNvSpPr txBox="1"/>
          <p:nvPr/>
        </p:nvSpPr>
        <p:spPr>
          <a:xfrm flipH="1">
            <a:off x="5720049" y="3709969"/>
            <a:ext cx="1656701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Populate Menu bar with children and button functions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2" name="Google Shape;1664;p43">
            <a:extLst>
              <a:ext uri="{FF2B5EF4-FFF2-40B4-BE49-F238E27FC236}">
                <a16:creationId xmlns:a16="http://schemas.microsoft.com/office/drawing/2014/main" id="{94710036-F230-242F-D887-031361EB1834}"/>
              </a:ext>
            </a:extLst>
          </p:cNvPr>
          <p:cNvSpPr txBox="1"/>
          <p:nvPr/>
        </p:nvSpPr>
        <p:spPr>
          <a:xfrm flipH="1">
            <a:off x="63282" y="3803365"/>
            <a:ext cx="1338204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Backend to enable </a:t>
            </a:r>
            <a:r>
              <a:rPr lang="en-CA" sz="1050" err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CortexJS</a:t>
            </a:r>
            <a:r>
              <a:rPr lang="en-CA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 testing</a:t>
            </a: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Google Shape;1664;p43">
            <a:extLst>
              <a:ext uri="{FF2B5EF4-FFF2-40B4-BE49-F238E27FC236}">
                <a16:creationId xmlns:a16="http://schemas.microsoft.com/office/drawing/2014/main" id="{EACCE581-EB95-701D-4797-5F6EB2415D40}"/>
              </a:ext>
            </a:extLst>
          </p:cNvPr>
          <p:cNvSpPr txBox="1"/>
          <p:nvPr/>
        </p:nvSpPr>
        <p:spPr>
          <a:xfrm flipH="1">
            <a:off x="22269" y="2268655"/>
            <a:ext cx="1218857" cy="48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1</a:t>
            </a: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3" name="Google Shape;1664;p43">
            <a:extLst>
              <a:ext uri="{FF2B5EF4-FFF2-40B4-BE49-F238E27FC236}">
                <a16:creationId xmlns:a16="http://schemas.microsoft.com/office/drawing/2014/main" id="{F59E7B50-73F6-E233-2EA8-2794EAAD781D}"/>
              </a:ext>
            </a:extLst>
          </p:cNvPr>
          <p:cNvSpPr txBox="1"/>
          <p:nvPr/>
        </p:nvSpPr>
        <p:spPr>
          <a:xfrm flipH="1">
            <a:off x="1985196" y="2301330"/>
            <a:ext cx="1218857" cy="48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1</a:t>
            </a: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4" name="Google Shape;1664;p43">
            <a:extLst>
              <a:ext uri="{FF2B5EF4-FFF2-40B4-BE49-F238E27FC236}">
                <a16:creationId xmlns:a16="http://schemas.microsoft.com/office/drawing/2014/main" id="{3AD00CF2-A767-9F82-6B61-893EF24032FE}"/>
              </a:ext>
            </a:extLst>
          </p:cNvPr>
          <p:cNvSpPr txBox="1"/>
          <p:nvPr/>
        </p:nvSpPr>
        <p:spPr>
          <a:xfrm flipH="1">
            <a:off x="5948545" y="2299692"/>
            <a:ext cx="1218857" cy="48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419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1</a:t>
            </a:r>
          </a:p>
        </p:txBody>
      </p:sp>
      <p:sp>
        <p:nvSpPr>
          <p:cNvPr id="45" name="Google Shape;1664;p43">
            <a:extLst>
              <a:ext uri="{FF2B5EF4-FFF2-40B4-BE49-F238E27FC236}">
                <a16:creationId xmlns:a16="http://schemas.microsoft.com/office/drawing/2014/main" id="{F59EF3FB-A29B-E466-8B03-C72F61D4525F}"/>
              </a:ext>
            </a:extLst>
          </p:cNvPr>
          <p:cNvSpPr txBox="1"/>
          <p:nvPr/>
        </p:nvSpPr>
        <p:spPr>
          <a:xfrm flipH="1">
            <a:off x="3922525" y="2304800"/>
            <a:ext cx="1218857" cy="48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1</a:t>
            </a: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6" name="Google Shape;1664;p43">
            <a:extLst>
              <a:ext uri="{FF2B5EF4-FFF2-40B4-BE49-F238E27FC236}">
                <a16:creationId xmlns:a16="http://schemas.microsoft.com/office/drawing/2014/main" id="{2F303745-4949-6B08-F9B5-6B5A06E421AA}"/>
              </a:ext>
            </a:extLst>
          </p:cNvPr>
          <p:cNvSpPr txBox="1"/>
          <p:nvPr/>
        </p:nvSpPr>
        <p:spPr>
          <a:xfrm flipH="1">
            <a:off x="7850684" y="2299692"/>
            <a:ext cx="1218857" cy="48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2</a:t>
            </a: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7" name="Google Shape;1664;p43">
            <a:extLst>
              <a:ext uri="{FF2B5EF4-FFF2-40B4-BE49-F238E27FC236}">
                <a16:creationId xmlns:a16="http://schemas.microsoft.com/office/drawing/2014/main" id="{6A64EEF9-DD54-B4CC-1359-34800825EF6E}"/>
              </a:ext>
            </a:extLst>
          </p:cNvPr>
          <p:cNvSpPr txBox="1"/>
          <p:nvPr/>
        </p:nvSpPr>
        <p:spPr>
          <a:xfrm flipH="1">
            <a:off x="7889097" y="4321220"/>
            <a:ext cx="1218857" cy="48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3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8" name="Google Shape;1664;p43">
            <a:extLst>
              <a:ext uri="{FF2B5EF4-FFF2-40B4-BE49-F238E27FC236}">
                <a16:creationId xmlns:a16="http://schemas.microsoft.com/office/drawing/2014/main" id="{07D4D8BE-1EF8-5A75-8F18-B51776228064}"/>
              </a:ext>
            </a:extLst>
          </p:cNvPr>
          <p:cNvSpPr txBox="1"/>
          <p:nvPr/>
        </p:nvSpPr>
        <p:spPr>
          <a:xfrm flipH="1">
            <a:off x="3970722" y="4314629"/>
            <a:ext cx="1218857" cy="48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3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9" name="Google Shape;1664;p43">
            <a:extLst>
              <a:ext uri="{FF2B5EF4-FFF2-40B4-BE49-F238E27FC236}">
                <a16:creationId xmlns:a16="http://schemas.microsoft.com/office/drawing/2014/main" id="{B3EFB950-C942-B8ED-BAAF-6434A45B710B}"/>
              </a:ext>
            </a:extLst>
          </p:cNvPr>
          <p:cNvSpPr txBox="1"/>
          <p:nvPr/>
        </p:nvSpPr>
        <p:spPr>
          <a:xfrm flipH="1">
            <a:off x="2011164" y="4318377"/>
            <a:ext cx="1218857" cy="48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2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0" name="Google Shape;1664;p43">
            <a:extLst>
              <a:ext uri="{FF2B5EF4-FFF2-40B4-BE49-F238E27FC236}">
                <a16:creationId xmlns:a16="http://schemas.microsoft.com/office/drawing/2014/main" id="{75976C95-D4FB-F35A-C0E1-5D9E85B01CB2}"/>
              </a:ext>
            </a:extLst>
          </p:cNvPr>
          <p:cNvSpPr txBox="1"/>
          <p:nvPr/>
        </p:nvSpPr>
        <p:spPr>
          <a:xfrm flipH="1">
            <a:off x="5948545" y="4314628"/>
            <a:ext cx="1218857" cy="48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3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1" name="Google Shape;1664;p43">
            <a:extLst>
              <a:ext uri="{FF2B5EF4-FFF2-40B4-BE49-F238E27FC236}">
                <a16:creationId xmlns:a16="http://schemas.microsoft.com/office/drawing/2014/main" id="{C470C755-C487-3F07-8581-33AE7C73A695}"/>
              </a:ext>
            </a:extLst>
          </p:cNvPr>
          <p:cNvSpPr txBox="1"/>
          <p:nvPr/>
        </p:nvSpPr>
        <p:spPr>
          <a:xfrm flipH="1">
            <a:off x="71779" y="4346939"/>
            <a:ext cx="1218857" cy="48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2</a:t>
            </a:r>
            <a:endParaRPr sz="105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  <p:extLst>
      <p:ext uri="{BB962C8B-B14F-4D97-AF65-F5344CB8AC3E}">
        <p14:creationId xmlns:p14="http://schemas.microsoft.com/office/powerpoint/2010/main" val="102327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BA8C-628D-8DA2-1B71-94C3F14D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59;p43">
            <a:extLst>
              <a:ext uri="{FF2B5EF4-FFF2-40B4-BE49-F238E27FC236}">
                <a16:creationId xmlns:a16="http://schemas.microsoft.com/office/drawing/2014/main" id="{65F59435-FF34-2E56-B80D-9830B249C6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User Stories - Qian</a:t>
            </a:r>
            <a:endParaRPr dirty="0"/>
          </a:p>
        </p:txBody>
      </p:sp>
      <p:graphicFrame>
        <p:nvGraphicFramePr>
          <p:cNvPr id="2" name="Google Shape;1734;p47">
            <a:extLst>
              <a:ext uri="{FF2B5EF4-FFF2-40B4-BE49-F238E27FC236}">
                <a16:creationId xmlns:a16="http://schemas.microsoft.com/office/drawing/2014/main" id="{71B70452-A954-DFC7-5A7D-2F205FF4A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219707"/>
              </p:ext>
            </p:extLst>
          </p:nvPr>
        </p:nvGraphicFramePr>
        <p:xfrm>
          <a:off x="792346" y="1482812"/>
          <a:ext cx="7559308" cy="2878173"/>
        </p:xfrm>
        <a:graphic>
          <a:graphicData uri="http://schemas.openxmlformats.org/drawingml/2006/table">
            <a:tbl>
              <a:tblPr>
                <a:noFill/>
                <a:tableStyleId>{155318A0-0C90-42F3-B865-10C279EB646E}</a:tableStyleId>
              </a:tblPr>
              <a:tblGrid>
                <a:gridCol w="3779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9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User Story</a:t>
                      </a:r>
                      <a:endParaRPr sz="1200" b="1" dirty="0">
                        <a:solidFill>
                          <a:schemeClr val="tx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Tasks</a:t>
                      </a:r>
                      <a:endParaRPr sz="1200" b="1" dirty="0">
                        <a:solidFill>
                          <a:schemeClr val="tx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6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Programming Mode that allows the calculator to do repetitively the same actions over a set of data.</a:t>
                      </a:r>
                      <a:endParaRPr sz="1200" b="0" dirty="0">
                        <a:solidFill>
                          <a:schemeClr val="tx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Implementation of the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CalcLox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 Language Interpreter.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Implementation of the conversion of the visual-computational expression for formulas.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Integration of the programming mode and other modes of the calculator.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Library of functions for programs can be useful to have commonly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 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used function stored and share for reuse.</a:t>
                      </a:r>
                      <a:endParaRPr sz="1200" b="0" dirty="0">
                        <a:solidFill>
                          <a:schemeClr val="tx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Implementation of the library support for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CalcLox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Implementation of a official library of functions.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9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Numeric (unit conversion, numeral system conversion) and Symbolic (formula simplifier) can be useful.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Saira"/>
                          <a:ea typeface="Saira"/>
                          <a:cs typeface="Saira"/>
                          <a:sym typeface="Saira"/>
                        </a:rPr>
                        <a:t>Implementation of the tools.</a:t>
                      </a:r>
                      <a:endParaRPr sz="1200" dirty="0">
                        <a:solidFill>
                          <a:schemeClr val="tx1"/>
                        </a:solidFill>
                        <a:latin typeface="Saira"/>
                        <a:ea typeface="Saira"/>
                        <a:cs typeface="Saira"/>
                        <a:sym typeface="Sair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2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59;p43">
            <a:extLst>
              <a:ext uri="{FF2B5EF4-FFF2-40B4-BE49-F238E27FC236}">
                <a16:creationId xmlns:a16="http://schemas.microsoft.com/office/drawing/2014/main" id="{EFC4F6EC-0CAB-DC52-A871-863624F18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Tasks &amp; Timeline - Qian</a:t>
            </a:r>
            <a:endParaRPr dirty="0"/>
          </a:p>
        </p:txBody>
      </p:sp>
      <p:sp>
        <p:nvSpPr>
          <p:cNvPr id="4" name="Google Shape;1660;p43">
            <a:extLst>
              <a:ext uri="{FF2B5EF4-FFF2-40B4-BE49-F238E27FC236}">
                <a16:creationId xmlns:a16="http://schemas.microsoft.com/office/drawing/2014/main" id="{EC7A1439-AF09-3BEC-AEC1-5BA7E84F0E11}"/>
              </a:ext>
            </a:extLst>
          </p:cNvPr>
          <p:cNvSpPr/>
          <p:nvPr/>
        </p:nvSpPr>
        <p:spPr>
          <a:xfrm>
            <a:off x="25324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61;p43">
            <a:extLst>
              <a:ext uri="{FF2B5EF4-FFF2-40B4-BE49-F238E27FC236}">
                <a16:creationId xmlns:a16="http://schemas.microsoft.com/office/drawing/2014/main" id="{53662041-F1DE-E2C2-F503-1CC8091960AC}"/>
              </a:ext>
            </a:extLst>
          </p:cNvPr>
          <p:cNvSpPr/>
          <p:nvPr/>
        </p:nvSpPr>
        <p:spPr>
          <a:xfrm>
            <a:off x="44963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62;p43">
            <a:extLst>
              <a:ext uri="{FF2B5EF4-FFF2-40B4-BE49-F238E27FC236}">
                <a16:creationId xmlns:a16="http://schemas.microsoft.com/office/drawing/2014/main" id="{4E8BB6FC-41E1-B113-C583-3D6ADD52EB64}"/>
              </a:ext>
            </a:extLst>
          </p:cNvPr>
          <p:cNvSpPr/>
          <p:nvPr/>
        </p:nvSpPr>
        <p:spPr>
          <a:xfrm>
            <a:off x="64602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63;p43">
            <a:extLst>
              <a:ext uri="{FF2B5EF4-FFF2-40B4-BE49-F238E27FC236}">
                <a16:creationId xmlns:a16="http://schemas.microsoft.com/office/drawing/2014/main" id="{8E0C352F-D8AD-CA69-F7D0-5C6F90104890}"/>
              </a:ext>
            </a:extLst>
          </p:cNvPr>
          <p:cNvSpPr/>
          <p:nvPr/>
        </p:nvSpPr>
        <p:spPr>
          <a:xfrm>
            <a:off x="84241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1668;p43">
            <a:extLst>
              <a:ext uri="{FF2B5EF4-FFF2-40B4-BE49-F238E27FC236}">
                <a16:creationId xmlns:a16="http://schemas.microsoft.com/office/drawing/2014/main" id="{D9A31896-6419-3366-7CB6-43847145BFB9}"/>
              </a:ext>
            </a:extLst>
          </p:cNvPr>
          <p:cNvCxnSpPr>
            <a:cxnSpLocks/>
          </p:cNvCxnSpPr>
          <p:nvPr/>
        </p:nvCxnSpPr>
        <p:spPr>
          <a:xfrm>
            <a:off x="270880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669;p43">
            <a:extLst>
              <a:ext uri="{FF2B5EF4-FFF2-40B4-BE49-F238E27FC236}">
                <a16:creationId xmlns:a16="http://schemas.microsoft.com/office/drawing/2014/main" id="{D364E6AD-F689-B5AE-FB0B-877A057F2E73}"/>
              </a:ext>
            </a:extLst>
          </p:cNvPr>
          <p:cNvCxnSpPr>
            <a:cxnSpLocks/>
          </p:cNvCxnSpPr>
          <p:nvPr/>
        </p:nvCxnSpPr>
        <p:spPr>
          <a:xfrm>
            <a:off x="467270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670;p43">
            <a:extLst>
              <a:ext uri="{FF2B5EF4-FFF2-40B4-BE49-F238E27FC236}">
                <a16:creationId xmlns:a16="http://schemas.microsoft.com/office/drawing/2014/main" id="{1E405D3F-B4A1-3026-8FC8-9C64DC1A9788}"/>
              </a:ext>
            </a:extLst>
          </p:cNvPr>
          <p:cNvCxnSpPr>
            <a:cxnSpLocks/>
          </p:cNvCxnSpPr>
          <p:nvPr/>
        </p:nvCxnSpPr>
        <p:spPr>
          <a:xfrm>
            <a:off x="663660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671;p43">
            <a:extLst>
              <a:ext uri="{FF2B5EF4-FFF2-40B4-BE49-F238E27FC236}">
                <a16:creationId xmlns:a16="http://schemas.microsoft.com/office/drawing/2014/main" id="{9AEDB141-FE05-C6EF-CC39-B0067E82FB37}"/>
              </a:ext>
            </a:extLst>
          </p:cNvPr>
          <p:cNvCxnSpPr>
            <a:cxnSpLocks/>
          </p:cNvCxnSpPr>
          <p:nvPr/>
        </p:nvCxnSpPr>
        <p:spPr>
          <a:xfrm>
            <a:off x="26206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2;p43">
            <a:extLst>
              <a:ext uri="{FF2B5EF4-FFF2-40B4-BE49-F238E27FC236}">
                <a16:creationId xmlns:a16="http://schemas.microsoft.com/office/drawing/2014/main" id="{2C184519-1DA2-3BD6-0272-C6B664004372}"/>
              </a:ext>
            </a:extLst>
          </p:cNvPr>
          <p:cNvCxnSpPr>
            <a:cxnSpLocks/>
          </p:cNvCxnSpPr>
          <p:nvPr/>
        </p:nvCxnSpPr>
        <p:spPr>
          <a:xfrm>
            <a:off x="45845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3;p43">
            <a:extLst>
              <a:ext uri="{FF2B5EF4-FFF2-40B4-BE49-F238E27FC236}">
                <a16:creationId xmlns:a16="http://schemas.microsoft.com/office/drawing/2014/main" id="{C4B5A33F-0EFA-FEA8-76D9-75F5A9AAC82C}"/>
              </a:ext>
            </a:extLst>
          </p:cNvPr>
          <p:cNvCxnSpPr>
            <a:cxnSpLocks/>
          </p:cNvCxnSpPr>
          <p:nvPr/>
        </p:nvCxnSpPr>
        <p:spPr>
          <a:xfrm>
            <a:off x="65484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4;p43">
            <a:extLst>
              <a:ext uri="{FF2B5EF4-FFF2-40B4-BE49-F238E27FC236}">
                <a16:creationId xmlns:a16="http://schemas.microsoft.com/office/drawing/2014/main" id="{3D899A8F-F725-8313-C961-87FDCC2E451C}"/>
              </a:ext>
            </a:extLst>
          </p:cNvPr>
          <p:cNvCxnSpPr>
            <a:cxnSpLocks/>
          </p:cNvCxnSpPr>
          <p:nvPr/>
        </p:nvCxnSpPr>
        <p:spPr>
          <a:xfrm>
            <a:off x="851230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675;p43">
            <a:extLst>
              <a:ext uri="{FF2B5EF4-FFF2-40B4-BE49-F238E27FC236}">
                <a16:creationId xmlns:a16="http://schemas.microsoft.com/office/drawing/2014/main" id="{7A3B41B5-3181-8D3D-38E6-189CF7F228AA}"/>
              </a:ext>
            </a:extLst>
          </p:cNvPr>
          <p:cNvSpPr/>
          <p:nvPr/>
        </p:nvSpPr>
        <p:spPr>
          <a:xfrm>
            <a:off x="5686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76;p43">
            <a:extLst>
              <a:ext uri="{FF2B5EF4-FFF2-40B4-BE49-F238E27FC236}">
                <a16:creationId xmlns:a16="http://schemas.microsoft.com/office/drawing/2014/main" id="{5D138D97-E543-265E-22DC-253A957ACC9F}"/>
              </a:ext>
            </a:extLst>
          </p:cNvPr>
          <p:cNvSpPr/>
          <p:nvPr/>
        </p:nvSpPr>
        <p:spPr>
          <a:xfrm>
            <a:off x="25325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677;p43">
            <a:extLst>
              <a:ext uri="{FF2B5EF4-FFF2-40B4-BE49-F238E27FC236}">
                <a16:creationId xmlns:a16="http://schemas.microsoft.com/office/drawing/2014/main" id="{3B648174-C3C6-1932-6F69-363155221A0C}"/>
              </a:ext>
            </a:extLst>
          </p:cNvPr>
          <p:cNvSpPr/>
          <p:nvPr/>
        </p:nvSpPr>
        <p:spPr>
          <a:xfrm>
            <a:off x="44964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78;p43">
            <a:extLst>
              <a:ext uri="{FF2B5EF4-FFF2-40B4-BE49-F238E27FC236}">
                <a16:creationId xmlns:a16="http://schemas.microsoft.com/office/drawing/2014/main" id="{3C859719-EF3D-2729-B00A-1C781599BC49}"/>
              </a:ext>
            </a:extLst>
          </p:cNvPr>
          <p:cNvSpPr/>
          <p:nvPr/>
        </p:nvSpPr>
        <p:spPr>
          <a:xfrm>
            <a:off x="6460300" y="3293726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683;p43">
            <a:extLst>
              <a:ext uri="{FF2B5EF4-FFF2-40B4-BE49-F238E27FC236}">
                <a16:creationId xmlns:a16="http://schemas.microsoft.com/office/drawing/2014/main" id="{657F4818-108C-1A43-BD73-023238E2692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45000" y="3381926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4;p43">
            <a:extLst>
              <a:ext uri="{FF2B5EF4-FFF2-40B4-BE49-F238E27FC236}">
                <a16:creationId xmlns:a16="http://schemas.microsoft.com/office/drawing/2014/main" id="{C598A9B4-85ED-550F-F8A9-A84A7D9D12C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708900" y="3381926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5;p43">
            <a:extLst>
              <a:ext uri="{FF2B5EF4-FFF2-40B4-BE49-F238E27FC236}">
                <a16:creationId xmlns:a16="http://schemas.microsoft.com/office/drawing/2014/main" id="{21CDF244-A3A5-5652-A29A-15417812D57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672800" y="3381926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6;p43">
            <a:extLst>
              <a:ext uri="{FF2B5EF4-FFF2-40B4-BE49-F238E27FC236}">
                <a16:creationId xmlns:a16="http://schemas.microsoft.com/office/drawing/2014/main" id="{FD691E8A-C7EE-9866-1BFE-969C60EDFFD3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568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7;p43">
            <a:extLst>
              <a:ext uri="{FF2B5EF4-FFF2-40B4-BE49-F238E27FC236}">
                <a16:creationId xmlns:a16="http://schemas.microsoft.com/office/drawing/2014/main" id="{C8AC72C9-7BB9-E6AB-B3C5-631E462F7144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6207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688;p43">
            <a:extLst>
              <a:ext uri="{FF2B5EF4-FFF2-40B4-BE49-F238E27FC236}">
                <a16:creationId xmlns:a16="http://schemas.microsoft.com/office/drawing/2014/main" id="{BFCA87B6-F8D1-8D15-195E-B9C779215CE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45846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89;p43">
            <a:extLst>
              <a:ext uri="{FF2B5EF4-FFF2-40B4-BE49-F238E27FC236}">
                <a16:creationId xmlns:a16="http://schemas.microsoft.com/office/drawing/2014/main" id="{E5B0074D-A960-84F4-5A19-5C47F73CCBFE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548500" y="3470126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90;p43">
            <a:extLst>
              <a:ext uri="{FF2B5EF4-FFF2-40B4-BE49-F238E27FC236}">
                <a16:creationId xmlns:a16="http://schemas.microsoft.com/office/drawing/2014/main" id="{76B26263-5488-B89F-FC68-EC7289D3C077}"/>
              </a:ext>
            </a:extLst>
          </p:cNvPr>
          <p:cNvCxnSpPr>
            <a:cxnSpLocks/>
          </p:cNvCxnSpPr>
          <p:nvPr/>
        </p:nvCxnSpPr>
        <p:spPr>
          <a:xfrm rot="5400000">
            <a:off x="4343750" y="-871024"/>
            <a:ext cx="481500" cy="78480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661;p43">
            <a:extLst>
              <a:ext uri="{FF2B5EF4-FFF2-40B4-BE49-F238E27FC236}">
                <a16:creationId xmlns:a16="http://schemas.microsoft.com/office/drawing/2014/main" id="{5C30696C-75BA-C3E8-54E9-A0ED2E6EB385}"/>
              </a:ext>
            </a:extLst>
          </p:cNvPr>
          <p:cNvSpPr/>
          <p:nvPr/>
        </p:nvSpPr>
        <p:spPr>
          <a:xfrm>
            <a:off x="568550" y="134885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1669;p43">
            <a:extLst>
              <a:ext uri="{FF2B5EF4-FFF2-40B4-BE49-F238E27FC236}">
                <a16:creationId xmlns:a16="http://schemas.microsoft.com/office/drawing/2014/main" id="{17DDC431-B7C8-23D2-33E3-F3565B6CF25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744950" y="14370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672;p43">
            <a:extLst>
              <a:ext uri="{FF2B5EF4-FFF2-40B4-BE49-F238E27FC236}">
                <a16:creationId xmlns:a16="http://schemas.microsoft.com/office/drawing/2014/main" id="{D1A60853-A856-1BD0-7C3D-A86B64699DB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56750" y="15252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678;p43">
            <a:extLst>
              <a:ext uri="{FF2B5EF4-FFF2-40B4-BE49-F238E27FC236}">
                <a16:creationId xmlns:a16="http://schemas.microsoft.com/office/drawing/2014/main" id="{E89F9EC0-A04F-CD4C-EC31-E0E346C32123}"/>
              </a:ext>
            </a:extLst>
          </p:cNvPr>
          <p:cNvSpPr/>
          <p:nvPr/>
        </p:nvSpPr>
        <p:spPr>
          <a:xfrm>
            <a:off x="8424100" y="3294060"/>
            <a:ext cx="176400" cy="17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1685;p43">
            <a:extLst>
              <a:ext uri="{FF2B5EF4-FFF2-40B4-BE49-F238E27FC236}">
                <a16:creationId xmlns:a16="http://schemas.microsoft.com/office/drawing/2014/main" id="{5A085A72-2D66-3B44-1AA5-DF7D18F9669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636600" y="338226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689;p43">
            <a:extLst>
              <a:ext uri="{FF2B5EF4-FFF2-40B4-BE49-F238E27FC236}">
                <a16:creationId xmlns:a16="http://schemas.microsoft.com/office/drawing/2014/main" id="{A67AFF2D-8C6F-A658-DCBC-CF18CE29F250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8512300" y="347046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664;p43">
            <a:extLst>
              <a:ext uri="{FF2B5EF4-FFF2-40B4-BE49-F238E27FC236}">
                <a16:creationId xmlns:a16="http://schemas.microsoft.com/office/drawing/2014/main" id="{9CB0A64A-3076-0B8A-E421-0A775458D9C1}"/>
              </a:ext>
            </a:extLst>
          </p:cNvPr>
          <p:cNvSpPr txBox="1"/>
          <p:nvPr/>
        </p:nvSpPr>
        <p:spPr>
          <a:xfrm flipH="1">
            <a:off x="14221" y="1833080"/>
            <a:ext cx="1284955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Token implementation for CalcLox.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419"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1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5" name="Google Shape;1664;p43">
            <a:extLst>
              <a:ext uri="{FF2B5EF4-FFF2-40B4-BE49-F238E27FC236}">
                <a16:creationId xmlns:a16="http://schemas.microsoft.com/office/drawing/2014/main" id="{00EE2F9C-B3A7-285D-4868-FF07045311B0}"/>
              </a:ext>
            </a:extLst>
          </p:cNvPr>
          <p:cNvSpPr txBox="1"/>
          <p:nvPr/>
        </p:nvSpPr>
        <p:spPr>
          <a:xfrm flipH="1">
            <a:off x="3773578" y="1854054"/>
            <a:ext cx="1621743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Java-logic-independent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functionalities for CalcLox.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419"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1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7" name="Google Shape;1664;p43">
            <a:extLst>
              <a:ext uri="{FF2B5EF4-FFF2-40B4-BE49-F238E27FC236}">
                <a16:creationId xmlns:a16="http://schemas.microsoft.com/office/drawing/2014/main" id="{BCC3A883-D224-3384-7FFF-4048CAB579B4}"/>
              </a:ext>
            </a:extLst>
          </p:cNvPr>
          <p:cNvSpPr txBox="1"/>
          <p:nvPr/>
        </p:nvSpPr>
        <p:spPr>
          <a:xfrm flipH="1">
            <a:off x="7817928" y="1854054"/>
            <a:ext cx="1394321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LaTeX-</a:t>
            </a:r>
            <a:r>
              <a:rPr lang="en-US" sz="1050" dirty="0" err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MathJSON</a:t>
            </a:r>
            <a:endParaRPr lang="en-US"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Expression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Converter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2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8" name="Google Shape;1664;p43">
            <a:extLst>
              <a:ext uri="{FF2B5EF4-FFF2-40B4-BE49-F238E27FC236}">
                <a16:creationId xmlns:a16="http://schemas.microsoft.com/office/drawing/2014/main" id="{BC82AFB7-BCE4-B794-CC42-ADC425DEE7EA}"/>
              </a:ext>
            </a:extLst>
          </p:cNvPr>
          <p:cNvSpPr txBox="1"/>
          <p:nvPr/>
        </p:nvSpPr>
        <p:spPr>
          <a:xfrm flipH="1">
            <a:off x="-18999" y="3773785"/>
            <a:ext cx="1453983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Programming Mode Integration with other parts.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2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9" name="Google Shape;1664;p43">
            <a:extLst>
              <a:ext uri="{FF2B5EF4-FFF2-40B4-BE49-F238E27FC236}">
                <a16:creationId xmlns:a16="http://schemas.microsoft.com/office/drawing/2014/main" id="{553EC7F6-FEFF-31FB-E7D6-1894997C79D5}"/>
              </a:ext>
            </a:extLst>
          </p:cNvPr>
          <p:cNvSpPr txBox="1"/>
          <p:nvPr/>
        </p:nvSpPr>
        <p:spPr>
          <a:xfrm flipH="1">
            <a:off x="2023655" y="3804605"/>
            <a:ext cx="1185711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Library Support for </a:t>
            </a:r>
            <a:r>
              <a:rPr lang="en-US" sz="1050" dirty="0" err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CalcLox</a:t>
            </a: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2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0" name="Google Shape;1664;p43">
            <a:extLst>
              <a:ext uri="{FF2B5EF4-FFF2-40B4-BE49-F238E27FC236}">
                <a16:creationId xmlns:a16="http://schemas.microsoft.com/office/drawing/2014/main" id="{64DB64C8-9ECE-00FF-77C1-9CD0203544B4}"/>
              </a:ext>
            </a:extLst>
          </p:cNvPr>
          <p:cNvSpPr txBox="1"/>
          <p:nvPr/>
        </p:nvSpPr>
        <p:spPr>
          <a:xfrm flipH="1">
            <a:off x="3930618" y="3804605"/>
            <a:ext cx="1282763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Tools: Numeric Conversion Tools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3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1" name="Google Shape;1664;p43">
            <a:extLst>
              <a:ext uri="{FF2B5EF4-FFF2-40B4-BE49-F238E27FC236}">
                <a16:creationId xmlns:a16="http://schemas.microsoft.com/office/drawing/2014/main" id="{7BE77429-7082-2BEB-A70F-9AB47177F913}"/>
              </a:ext>
            </a:extLst>
          </p:cNvPr>
          <p:cNvSpPr txBox="1"/>
          <p:nvPr/>
        </p:nvSpPr>
        <p:spPr>
          <a:xfrm flipH="1">
            <a:off x="5881921" y="3773785"/>
            <a:ext cx="1282759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Tools: Symbolic Operation Tools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3</a:t>
            </a:r>
          </a:p>
        </p:txBody>
      </p:sp>
      <p:sp>
        <p:nvSpPr>
          <p:cNvPr id="42" name="Google Shape;1664;p43">
            <a:extLst>
              <a:ext uri="{FF2B5EF4-FFF2-40B4-BE49-F238E27FC236}">
                <a16:creationId xmlns:a16="http://schemas.microsoft.com/office/drawing/2014/main" id="{89A4C39C-9184-76F8-93D3-E1129268B3C6}"/>
              </a:ext>
            </a:extLst>
          </p:cNvPr>
          <p:cNvSpPr txBox="1"/>
          <p:nvPr/>
        </p:nvSpPr>
        <p:spPr>
          <a:xfrm flipH="1">
            <a:off x="7873706" y="3773785"/>
            <a:ext cx="1282764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Official Library of functions.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3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Google Shape;1664;p43">
            <a:extLst>
              <a:ext uri="{FF2B5EF4-FFF2-40B4-BE49-F238E27FC236}">
                <a16:creationId xmlns:a16="http://schemas.microsoft.com/office/drawing/2014/main" id="{34541A09-1B8E-7E94-04A4-0B3576A2A7F4}"/>
              </a:ext>
            </a:extLst>
          </p:cNvPr>
          <p:cNvSpPr txBox="1"/>
          <p:nvPr/>
        </p:nvSpPr>
        <p:spPr>
          <a:xfrm flipH="1">
            <a:off x="1760372" y="1856168"/>
            <a:ext cx="1712279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Parser and Scanner implementation for CalcLox Interpreter.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419"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1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3" name="Google Shape;1664;p43">
            <a:extLst>
              <a:ext uri="{FF2B5EF4-FFF2-40B4-BE49-F238E27FC236}">
                <a16:creationId xmlns:a16="http://schemas.microsoft.com/office/drawing/2014/main" id="{315D7996-2A7F-469C-F2DB-5D0E165CB69B}"/>
              </a:ext>
            </a:extLst>
          </p:cNvPr>
          <p:cNvSpPr txBox="1"/>
          <p:nvPr/>
        </p:nvSpPr>
        <p:spPr>
          <a:xfrm flipH="1">
            <a:off x="5713230" y="1833080"/>
            <a:ext cx="1621743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Java-logic-dependent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functionalities for CalcLox.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419"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 dirty="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Part 1/2</a:t>
            </a:r>
            <a:endParaRPr sz="1050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  <p:extLst>
      <p:ext uri="{BB962C8B-B14F-4D97-AF65-F5344CB8AC3E}">
        <p14:creationId xmlns:p14="http://schemas.microsoft.com/office/powerpoint/2010/main" val="61220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>
          <a:extLst>
            <a:ext uri="{FF2B5EF4-FFF2-40B4-BE49-F238E27FC236}">
              <a16:creationId xmlns:a16="http://schemas.microsoft.com/office/drawing/2014/main" id="{0251025F-3FB1-38C1-FBEA-2FA7A937F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33">
            <a:extLst>
              <a:ext uri="{FF2B5EF4-FFF2-40B4-BE49-F238E27FC236}">
                <a16:creationId xmlns:a16="http://schemas.microsoft.com/office/drawing/2014/main" id="{3D76FA99-8530-AF1E-F1B8-6B4D688978CA}"/>
              </a:ext>
            </a:extLst>
          </p:cNvPr>
          <p:cNvGrpSpPr/>
          <p:nvPr/>
        </p:nvGrpSpPr>
        <p:grpSpPr>
          <a:xfrm>
            <a:off x="-1312494" y="3529769"/>
            <a:ext cx="3277952" cy="1537297"/>
            <a:chOff x="-1312494" y="3529769"/>
            <a:chExt cx="3277952" cy="1537297"/>
          </a:xfrm>
        </p:grpSpPr>
        <p:grpSp>
          <p:nvGrpSpPr>
            <p:cNvPr id="1537" name="Google Shape;1537;p33">
              <a:extLst>
                <a:ext uri="{FF2B5EF4-FFF2-40B4-BE49-F238E27FC236}">
                  <a16:creationId xmlns:a16="http://schemas.microsoft.com/office/drawing/2014/main" id="{0791469C-833C-8084-EF3B-E5E9B85FBF46}"/>
                </a:ext>
              </a:extLst>
            </p:cNvPr>
            <p:cNvGrpSpPr/>
            <p:nvPr/>
          </p:nvGrpSpPr>
          <p:grpSpPr>
            <a:xfrm>
              <a:off x="-1312494" y="3529769"/>
              <a:ext cx="2907181" cy="1177348"/>
              <a:chOff x="2442775" y="3274750"/>
              <a:chExt cx="1690025" cy="684425"/>
            </a:xfrm>
          </p:grpSpPr>
          <p:sp>
            <p:nvSpPr>
              <p:cNvPr id="1538" name="Google Shape;1538;p33">
                <a:extLst>
                  <a:ext uri="{FF2B5EF4-FFF2-40B4-BE49-F238E27FC236}">
                    <a16:creationId xmlns:a16="http://schemas.microsoft.com/office/drawing/2014/main" id="{281A235B-EEC3-D451-81A9-CB3C7E08A3DE}"/>
                  </a:ext>
                </a:extLst>
              </p:cNvPr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3">
                <a:extLst>
                  <a:ext uri="{FF2B5EF4-FFF2-40B4-BE49-F238E27FC236}">
                    <a16:creationId xmlns:a16="http://schemas.microsoft.com/office/drawing/2014/main" id="{3A198345-12BB-E437-63C4-5CB598EDF6A5}"/>
                  </a:ext>
                </a:extLst>
              </p:cNvPr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3">
                <a:extLst>
                  <a:ext uri="{FF2B5EF4-FFF2-40B4-BE49-F238E27FC236}">
                    <a16:creationId xmlns:a16="http://schemas.microsoft.com/office/drawing/2014/main" id="{EE18E5DD-0120-96AA-DA4C-E37EC72AE509}"/>
                  </a:ext>
                </a:extLst>
              </p:cNvPr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3">
                <a:extLst>
                  <a:ext uri="{FF2B5EF4-FFF2-40B4-BE49-F238E27FC236}">
                    <a16:creationId xmlns:a16="http://schemas.microsoft.com/office/drawing/2014/main" id="{4CCB90E0-AF7D-3BB4-1C48-01D6BF353B35}"/>
                  </a:ext>
                </a:extLst>
              </p:cNvPr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3">
                <a:extLst>
                  <a:ext uri="{FF2B5EF4-FFF2-40B4-BE49-F238E27FC236}">
                    <a16:creationId xmlns:a16="http://schemas.microsoft.com/office/drawing/2014/main" id="{3E52971D-E00D-B3D3-88BC-3EF943033CD7}"/>
                  </a:ext>
                </a:extLst>
              </p:cNvPr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3">
                <a:extLst>
                  <a:ext uri="{FF2B5EF4-FFF2-40B4-BE49-F238E27FC236}">
                    <a16:creationId xmlns:a16="http://schemas.microsoft.com/office/drawing/2014/main" id="{5DF4A316-EE19-4963-ADEA-551531492E7C}"/>
                  </a:ext>
                </a:extLst>
              </p:cNvPr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3">
                <a:extLst>
                  <a:ext uri="{FF2B5EF4-FFF2-40B4-BE49-F238E27FC236}">
                    <a16:creationId xmlns:a16="http://schemas.microsoft.com/office/drawing/2014/main" id="{6B17EFD8-1C8C-F0A3-A3A5-F8AFA500F356}"/>
                  </a:ext>
                </a:extLst>
              </p:cNvPr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3">
                <a:extLst>
                  <a:ext uri="{FF2B5EF4-FFF2-40B4-BE49-F238E27FC236}">
                    <a16:creationId xmlns:a16="http://schemas.microsoft.com/office/drawing/2014/main" id="{11A36932-C37A-9AD0-F1A3-5C588B129A72}"/>
                  </a:ext>
                </a:extLst>
              </p:cNvPr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3">
                <a:extLst>
                  <a:ext uri="{FF2B5EF4-FFF2-40B4-BE49-F238E27FC236}">
                    <a16:creationId xmlns:a16="http://schemas.microsoft.com/office/drawing/2014/main" id="{C85E79DE-27A5-10FB-9F2F-2BC85924DF56}"/>
                  </a:ext>
                </a:extLst>
              </p:cNvPr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3">
                <a:extLst>
                  <a:ext uri="{FF2B5EF4-FFF2-40B4-BE49-F238E27FC236}">
                    <a16:creationId xmlns:a16="http://schemas.microsoft.com/office/drawing/2014/main" id="{CDDF7A9D-736B-0729-7B3B-D968BABDB157}"/>
                  </a:ext>
                </a:extLst>
              </p:cNvPr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3">
                <a:extLst>
                  <a:ext uri="{FF2B5EF4-FFF2-40B4-BE49-F238E27FC236}">
                    <a16:creationId xmlns:a16="http://schemas.microsoft.com/office/drawing/2014/main" id="{5D9580CA-31CB-7C41-453B-713C4CE4B287}"/>
                  </a:ext>
                </a:extLst>
              </p:cNvPr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3">
                <a:extLst>
                  <a:ext uri="{FF2B5EF4-FFF2-40B4-BE49-F238E27FC236}">
                    <a16:creationId xmlns:a16="http://schemas.microsoft.com/office/drawing/2014/main" id="{88A9120C-CF6B-29DB-018F-7A09FDEAD2F8}"/>
                  </a:ext>
                </a:extLst>
              </p:cNvPr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3">
                <a:extLst>
                  <a:ext uri="{FF2B5EF4-FFF2-40B4-BE49-F238E27FC236}">
                    <a16:creationId xmlns:a16="http://schemas.microsoft.com/office/drawing/2014/main" id="{982ECBFA-7287-AF35-03D1-4B991549EC5E}"/>
                  </a:ext>
                </a:extLst>
              </p:cNvPr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3">
                <a:extLst>
                  <a:ext uri="{FF2B5EF4-FFF2-40B4-BE49-F238E27FC236}">
                    <a16:creationId xmlns:a16="http://schemas.microsoft.com/office/drawing/2014/main" id="{DC4307DC-B7F5-2C98-D832-9D47B90490DD}"/>
                  </a:ext>
                </a:extLst>
              </p:cNvPr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3">
                <a:extLst>
                  <a:ext uri="{FF2B5EF4-FFF2-40B4-BE49-F238E27FC236}">
                    <a16:creationId xmlns:a16="http://schemas.microsoft.com/office/drawing/2014/main" id="{A65E9A0A-9BC3-8E04-67D7-588AE9EF9A85}"/>
                  </a:ext>
                </a:extLst>
              </p:cNvPr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3">
                <a:extLst>
                  <a:ext uri="{FF2B5EF4-FFF2-40B4-BE49-F238E27FC236}">
                    <a16:creationId xmlns:a16="http://schemas.microsoft.com/office/drawing/2014/main" id="{24E3B45D-2DDE-5C08-B580-459E02D67FFC}"/>
                  </a:ext>
                </a:extLst>
              </p:cNvPr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3">
                <a:extLst>
                  <a:ext uri="{FF2B5EF4-FFF2-40B4-BE49-F238E27FC236}">
                    <a16:creationId xmlns:a16="http://schemas.microsoft.com/office/drawing/2014/main" id="{9F69257A-2E5E-A8F6-B5B9-95010E289ED2}"/>
                  </a:ext>
                </a:extLst>
              </p:cNvPr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3">
                <a:extLst>
                  <a:ext uri="{FF2B5EF4-FFF2-40B4-BE49-F238E27FC236}">
                    <a16:creationId xmlns:a16="http://schemas.microsoft.com/office/drawing/2014/main" id="{7B5FCBC7-B6FA-63B2-30A0-14457D2B3426}"/>
                  </a:ext>
                </a:extLst>
              </p:cNvPr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3">
                <a:extLst>
                  <a:ext uri="{FF2B5EF4-FFF2-40B4-BE49-F238E27FC236}">
                    <a16:creationId xmlns:a16="http://schemas.microsoft.com/office/drawing/2014/main" id="{708D4C84-E77E-08BF-50CC-8CBEB9318558}"/>
                  </a:ext>
                </a:extLst>
              </p:cNvPr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3">
                <a:extLst>
                  <a:ext uri="{FF2B5EF4-FFF2-40B4-BE49-F238E27FC236}">
                    <a16:creationId xmlns:a16="http://schemas.microsoft.com/office/drawing/2014/main" id="{CD778013-BA4A-49BA-C1B3-65C3255E6CB6}"/>
                  </a:ext>
                </a:extLst>
              </p:cNvPr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3">
                <a:extLst>
                  <a:ext uri="{FF2B5EF4-FFF2-40B4-BE49-F238E27FC236}">
                    <a16:creationId xmlns:a16="http://schemas.microsoft.com/office/drawing/2014/main" id="{C5B4AAC3-AED6-78E9-EBEB-33A051756B6D}"/>
                  </a:ext>
                </a:extLst>
              </p:cNvPr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9" name="Google Shape;1559;p33">
              <a:extLst>
                <a:ext uri="{FF2B5EF4-FFF2-40B4-BE49-F238E27FC236}">
                  <a16:creationId xmlns:a16="http://schemas.microsoft.com/office/drawing/2014/main" id="{8F3E7FF1-2A64-4AE6-F495-1F45B31A1A54}"/>
                </a:ext>
              </a:extLst>
            </p:cNvPr>
            <p:cNvSpPr/>
            <p:nvPr/>
          </p:nvSpPr>
          <p:spPr>
            <a:xfrm>
              <a:off x="1133858" y="4080540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560" name="Google Shape;1560;p33">
              <a:extLst>
                <a:ext uri="{FF2B5EF4-FFF2-40B4-BE49-F238E27FC236}">
                  <a16:creationId xmlns:a16="http://schemas.microsoft.com/office/drawing/2014/main" id="{D8FC709F-EF0E-9D1D-CBD5-1B6DBDCB5E90}"/>
                </a:ext>
              </a:extLst>
            </p:cNvPr>
            <p:cNvSpPr/>
            <p:nvPr/>
          </p:nvSpPr>
          <p:spPr>
            <a:xfrm>
              <a:off x="142333" y="4235465"/>
              <a:ext cx="831600" cy="831600"/>
            </a:xfrm>
            <a:prstGeom prst="ellipse">
              <a:avLst/>
            </a:prstGeom>
            <a:gradFill>
              <a:gsLst>
                <a:gs pos="0">
                  <a:srgbClr val="FFFFFF">
                    <a:alpha val="52549"/>
                  </a:srgbClr>
                </a:gs>
                <a:gs pos="6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/>
                <a:ea typeface="Saira"/>
                <a:cs typeface="Saira"/>
                <a:sym typeface="Saira"/>
              </a:endParaRPr>
            </a:p>
          </p:txBody>
        </p:sp>
      </p:grpSp>
      <p:sp>
        <p:nvSpPr>
          <p:cNvPr id="2" name="Google Shape;1533;p33">
            <a:extLst>
              <a:ext uri="{FF2B5EF4-FFF2-40B4-BE49-F238E27FC236}">
                <a16:creationId xmlns:a16="http://schemas.microsoft.com/office/drawing/2014/main" id="{FC2A3BE1-4B6D-2B80-76F2-28C76F43FF9A}"/>
              </a:ext>
            </a:extLst>
          </p:cNvPr>
          <p:cNvSpPr txBox="1">
            <a:spLocks/>
          </p:cNvSpPr>
          <p:nvPr/>
        </p:nvSpPr>
        <p:spPr>
          <a:xfrm>
            <a:off x="4246577" y="2480375"/>
            <a:ext cx="3764400" cy="13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drich"/>
              <a:buNone/>
              <a:defRPr sz="38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b="1" dirty="0"/>
              <a:t>Class Diagram</a:t>
            </a:r>
            <a:endParaRPr lang="es-419" dirty="0"/>
          </a:p>
        </p:txBody>
      </p:sp>
      <p:sp>
        <p:nvSpPr>
          <p:cNvPr id="3" name="Google Shape;1534;p33">
            <a:extLst>
              <a:ext uri="{FF2B5EF4-FFF2-40B4-BE49-F238E27FC236}">
                <a16:creationId xmlns:a16="http://schemas.microsoft.com/office/drawing/2014/main" id="{415E99F8-6472-1549-BD48-DB95068385A4}"/>
              </a:ext>
            </a:extLst>
          </p:cNvPr>
          <p:cNvSpPr txBox="1">
            <a:spLocks/>
          </p:cNvSpPr>
          <p:nvPr/>
        </p:nvSpPr>
        <p:spPr>
          <a:xfrm>
            <a:off x="5481465" y="1401369"/>
            <a:ext cx="1294623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419" dirty="0"/>
              <a:t>02</a:t>
            </a:r>
          </a:p>
        </p:txBody>
      </p:sp>
      <p:cxnSp>
        <p:nvCxnSpPr>
          <p:cNvPr id="4" name="Google Shape;1561;p33">
            <a:extLst>
              <a:ext uri="{FF2B5EF4-FFF2-40B4-BE49-F238E27FC236}">
                <a16:creationId xmlns:a16="http://schemas.microsoft.com/office/drawing/2014/main" id="{D111A368-216F-8B25-4D51-2D936239C6F2}"/>
              </a:ext>
            </a:extLst>
          </p:cNvPr>
          <p:cNvCxnSpPr/>
          <p:nvPr/>
        </p:nvCxnSpPr>
        <p:spPr>
          <a:xfrm>
            <a:off x="4503227" y="2402469"/>
            <a:ext cx="3251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01233007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on Technology Project Proposal by Slidesgo">
  <a:themeElements>
    <a:clrScheme name="Simple Light">
      <a:dk1>
        <a:srgbClr val="FFFFFF"/>
      </a:dk1>
      <a:lt1>
        <a:srgbClr val="000000"/>
      </a:lt1>
      <a:dk2>
        <a:srgbClr val="B7B7B7"/>
      </a:dk2>
      <a:lt2>
        <a:srgbClr val="EFEFEF"/>
      </a:lt2>
      <a:accent1>
        <a:srgbClr val="CCCCCC"/>
      </a:accent1>
      <a:accent2>
        <a:srgbClr val="6666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658</Words>
  <Application>Microsoft Macintosh PowerPoint</Application>
  <PresentationFormat>On-screen Show (16:9)</PresentationFormat>
  <Paragraphs>160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Saira</vt:lpstr>
      <vt:lpstr>Calibri</vt:lpstr>
      <vt:lpstr>Aldrich</vt:lpstr>
      <vt:lpstr>Information Technology Project Proposal by Slidesgo</vt:lpstr>
      <vt:lpstr>Project Plan/Design &amp; Task Distribution</vt:lpstr>
      <vt:lpstr>Tasks Breakdown, Timeline and Tasks Assignment</vt:lpstr>
      <vt:lpstr>User Stories - Chow</vt:lpstr>
      <vt:lpstr>Tasks &amp; Timeline - Chow</vt:lpstr>
      <vt:lpstr>User Stories - Lucas</vt:lpstr>
      <vt:lpstr>Tasks &amp; Timeline - Lucas</vt:lpstr>
      <vt:lpstr>User Stories - Qian</vt:lpstr>
      <vt:lpstr>Tasks &amp; Timeline - Qian</vt:lpstr>
      <vt:lpstr>PowerPoint Presentation</vt:lpstr>
      <vt:lpstr>PowerPoint Presentation</vt:lpstr>
      <vt:lpstr>PowerPoint Presentation</vt:lpstr>
      <vt:lpstr>PowerPoint Presentation</vt:lpstr>
      <vt:lpstr>Input/Output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Report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Qian Qian</cp:lastModifiedBy>
  <cp:revision>2</cp:revision>
  <dcterms:modified xsi:type="dcterms:W3CDTF">2025-02-25T04:55:44Z</dcterms:modified>
</cp:coreProperties>
</file>